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29484638" cy="51206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3827">
          <p15:clr>
            <a:srgbClr val="A4A3A4"/>
          </p15:clr>
        </p15:guide>
        <p15:guide id="2" pos="10192">
          <p15:clr>
            <a:srgbClr val="A4A3A4"/>
          </p15:clr>
        </p15:guide>
        <p15:guide id="3" orient="horz" pos="16133">
          <p15:clr>
            <a:srgbClr val="A4A3A4"/>
          </p15:clr>
        </p15:guide>
        <p15:guide id="4" pos="928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20" d="100"/>
          <a:sy n="20" d="100"/>
        </p:scale>
        <p:origin x="1440" y="12"/>
      </p:cViewPr>
      <p:guideLst>
        <p:guide orient="horz" pos="13827"/>
        <p:guide pos="10192"/>
        <p:guide orient="horz" pos="16133"/>
        <p:guide pos="928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39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39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39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39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39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39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39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396"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39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39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39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39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39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39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39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396"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2441575" y="685800"/>
            <a:ext cx="197485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1680"/>
              </a:spcBef>
              <a:spcAft>
                <a:spcPts val="0"/>
              </a:spcAft>
              <a:buSzPts val="1400"/>
              <a:buNone/>
              <a:defRPr sz="5600" b="0" i="0" u="none" strike="noStrike" cap="none">
                <a:solidFill>
                  <a:schemeClr val="dk1"/>
                </a:solidFill>
                <a:latin typeface="Calibri"/>
                <a:ea typeface="Calibri"/>
                <a:cs typeface="Calibri"/>
                <a:sym typeface="Calibri"/>
              </a:defRPr>
            </a:lvl1pPr>
            <a:lvl2pPr marL="914400" marR="0" lvl="1" indent="-228600" algn="l" rtl="0">
              <a:spcBef>
                <a:spcPts val="1680"/>
              </a:spcBef>
              <a:spcAft>
                <a:spcPts val="0"/>
              </a:spcAft>
              <a:buSzPts val="1400"/>
              <a:buNone/>
              <a:defRPr sz="5600" b="0" i="0" u="none" strike="noStrike" cap="none">
                <a:solidFill>
                  <a:schemeClr val="dk1"/>
                </a:solidFill>
                <a:latin typeface="Calibri"/>
                <a:ea typeface="Calibri"/>
                <a:cs typeface="Calibri"/>
                <a:sym typeface="Calibri"/>
              </a:defRPr>
            </a:lvl2pPr>
            <a:lvl3pPr marL="1371600" marR="0" lvl="2" indent="-228600" algn="l" rtl="0">
              <a:spcBef>
                <a:spcPts val="1680"/>
              </a:spcBef>
              <a:spcAft>
                <a:spcPts val="0"/>
              </a:spcAft>
              <a:buSzPts val="1400"/>
              <a:buNone/>
              <a:defRPr sz="5600" b="0" i="0" u="none" strike="noStrike" cap="none">
                <a:solidFill>
                  <a:schemeClr val="dk1"/>
                </a:solidFill>
                <a:latin typeface="Calibri"/>
                <a:ea typeface="Calibri"/>
                <a:cs typeface="Calibri"/>
                <a:sym typeface="Calibri"/>
              </a:defRPr>
            </a:lvl3pPr>
            <a:lvl4pPr marL="1828800" marR="0" lvl="3" indent="-228600" algn="l" rtl="0">
              <a:spcBef>
                <a:spcPts val="1680"/>
              </a:spcBef>
              <a:spcAft>
                <a:spcPts val="0"/>
              </a:spcAft>
              <a:buSzPts val="1400"/>
              <a:buNone/>
              <a:defRPr sz="5600" b="0" i="0" u="none" strike="noStrike" cap="none">
                <a:solidFill>
                  <a:schemeClr val="dk1"/>
                </a:solidFill>
                <a:latin typeface="Calibri"/>
                <a:ea typeface="Calibri"/>
                <a:cs typeface="Calibri"/>
                <a:sym typeface="Calibri"/>
              </a:defRPr>
            </a:lvl4pPr>
            <a:lvl5pPr marL="2286000" marR="0" lvl="4" indent="-228600" algn="l" rtl="0">
              <a:spcBef>
                <a:spcPts val="1680"/>
              </a:spcBef>
              <a:spcAft>
                <a:spcPts val="0"/>
              </a:spcAft>
              <a:buSzPts val="1400"/>
              <a:buNone/>
              <a:defRPr sz="5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699"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699"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699"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699"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39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39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39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39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39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39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39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396"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pt-BR"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2441575" y="685800"/>
            <a:ext cx="19748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pt-BR" sz="4899" dirty="0"/>
              <a:t>CALCULO DO TAMANHO AMOSTRAL??</a:t>
            </a:r>
            <a:endParaRPr dirty="0"/>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pt-BR"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2211353" y="15907185"/>
            <a:ext cx="25061942" cy="10976182"/>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4422696" y="29016956"/>
            <a:ext cx="20639247" cy="13086080"/>
          </a:xfrm>
          <a:prstGeom prst="rect">
            <a:avLst/>
          </a:prstGeom>
          <a:noFill/>
          <a:ln>
            <a:noFill/>
          </a:ln>
        </p:spPr>
        <p:txBody>
          <a:bodyPr spcFirstLastPara="1" wrap="square" lIns="432100" tIns="216050" rIns="432100" bIns="216050" anchor="t" anchorCtr="0">
            <a:noAutofit/>
          </a:bodyPr>
          <a:lstStyle>
            <a:lvl1pPr lvl="0" algn="ctr">
              <a:spcBef>
                <a:spcPts val="3016"/>
              </a:spcBef>
              <a:spcAft>
                <a:spcPts val="0"/>
              </a:spcAft>
              <a:buClr>
                <a:srgbClr val="888888"/>
              </a:buClr>
              <a:buSzPts val="15081"/>
              <a:buNone/>
              <a:defRPr>
                <a:solidFill>
                  <a:srgbClr val="888888"/>
                </a:solidFill>
              </a:defRPr>
            </a:lvl1pPr>
            <a:lvl2pPr lvl="1" algn="ctr">
              <a:spcBef>
                <a:spcPts val="2617"/>
              </a:spcBef>
              <a:spcAft>
                <a:spcPts val="0"/>
              </a:spcAft>
              <a:buClr>
                <a:srgbClr val="888888"/>
              </a:buClr>
              <a:buSzPts val="13084"/>
              <a:buNone/>
              <a:defRPr>
                <a:solidFill>
                  <a:srgbClr val="888888"/>
                </a:solidFill>
              </a:defRPr>
            </a:lvl2pPr>
            <a:lvl3pPr lvl="2" algn="ctr">
              <a:spcBef>
                <a:spcPts val="2237"/>
              </a:spcBef>
              <a:spcAft>
                <a:spcPts val="0"/>
              </a:spcAft>
              <a:buClr>
                <a:srgbClr val="888888"/>
              </a:buClr>
              <a:buSzPts val="11186"/>
              <a:buNone/>
              <a:defRPr>
                <a:solidFill>
                  <a:srgbClr val="888888"/>
                </a:solidFill>
              </a:defRPr>
            </a:lvl3pPr>
            <a:lvl4pPr lvl="3" algn="ctr">
              <a:spcBef>
                <a:spcPts val="1858"/>
              </a:spcBef>
              <a:spcAft>
                <a:spcPts val="0"/>
              </a:spcAft>
              <a:buClr>
                <a:srgbClr val="888888"/>
              </a:buClr>
              <a:buSzPts val="9289"/>
              <a:buNone/>
              <a:defRPr>
                <a:solidFill>
                  <a:srgbClr val="888888"/>
                </a:solidFill>
              </a:defRPr>
            </a:lvl4pPr>
            <a:lvl5pPr lvl="4" algn="ctr">
              <a:spcBef>
                <a:spcPts val="1858"/>
              </a:spcBef>
              <a:spcAft>
                <a:spcPts val="0"/>
              </a:spcAft>
              <a:buClr>
                <a:srgbClr val="888888"/>
              </a:buClr>
              <a:buSzPts val="9289"/>
              <a:buNone/>
              <a:defRPr>
                <a:solidFill>
                  <a:srgbClr val="888888"/>
                </a:solidFill>
              </a:defRPr>
            </a:lvl5pPr>
            <a:lvl6pPr lvl="5" algn="ctr">
              <a:spcBef>
                <a:spcPts val="1878"/>
              </a:spcBef>
              <a:spcAft>
                <a:spcPts val="0"/>
              </a:spcAft>
              <a:buClr>
                <a:srgbClr val="888888"/>
              </a:buClr>
              <a:buSzPts val="9389"/>
              <a:buNone/>
              <a:defRPr>
                <a:solidFill>
                  <a:srgbClr val="888888"/>
                </a:solidFill>
              </a:defRPr>
            </a:lvl6pPr>
            <a:lvl7pPr lvl="6" algn="ctr">
              <a:spcBef>
                <a:spcPts val="1878"/>
              </a:spcBef>
              <a:spcAft>
                <a:spcPts val="0"/>
              </a:spcAft>
              <a:buClr>
                <a:srgbClr val="888888"/>
              </a:buClr>
              <a:buSzPts val="9389"/>
              <a:buNone/>
              <a:defRPr>
                <a:solidFill>
                  <a:srgbClr val="888888"/>
                </a:solidFill>
              </a:defRPr>
            </a:lvl7pPr>
            <a:lvl8pPr lvl="7" algn="ctr">
              <a:spcBef>
                <a:spcPts val="1878"/>
              </a:spcBef>
              <a:spcAft>
                <a:spcPts val="0"/>
              </a:spcAft>
              <a:buClr>
                <a:srgbClr val="888888"/>
              </a:buClr>
              <a:buSzPts val="9389"/>
              <a:buNone/>
              <a:defRPr>
                <a:solidFill>
                  <a:srgbClr val="888888"/>
                </a:solidFill>
              </a:defRPr>
            </a:lvl8pPr>
            <a:lvl9pPr lvl="8" algn="ctr">
              <a:spcBef>
                <a:spcPts val="1878"/>
              </a:spcBef>
              <a:spcAft>
                <a:spcPts val="0"/>
              </a:spcAft>
              <a:buClr>
                <a:srgbClr val="888888"/>
              </a:buClr>
              <a:buSzPts val="9389"/>
              <a:buNone/>
              <a:defRPr>
                <a:solidFill>
                  <a:srgbClr val="888888"/>
                </a:solidFill>
              </a:defRPr>
            </a:lvl9pPr>
          </a:lstStyle>
          <a:p>
            <a:endParaRPr/>
          </a:p>
        </p:txBody>
      </p:sp>
      <p:sp>
        <p:nvSpPr>
          <p:cNvPr id="18" name="Google Shape;18;p2"/>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b="0" i="0" u="none" strike="noStrike" cap="none">
                <a:solidFill>
                  <a:srgbClr val="898989"/>
                </a:solidFill>
                <a:latin typeface="Calibri"/>
                <a:ea typeface="Calibri"/>
                <a:cs typeface="Calibri"/>
                <a:sym typeface="Calibri"/>
              </a:defRPr>
            </a:lvl1pPr>
            <a:lvl2pPr marL="0" marR="0" lvl="1" indent="0" algn="r">
              <a:spcBef>
                <a:spcPts val="0"/>
              </a:spcBef>
              <a:spcAft>
                <a:spcPts val="0"/>
              </a:spcAft>
              <a:buNone/>
              <a:defRPr sz="5693" b="0" i="0" u="none" strike="noStrike" cap="none">
                <a:solidFill>
                  <a:srgbClr val="898989"/>
                </a:solidFill>
                <a:latin typeface="Calibri"/>
                <a:ea typeface="Calibri"/>
                <a:cs typeface="Calibri"/>
                <a:sym typeface="Calibri"/>
              </a:defRPr>
            </a:lvl2pPr>
            <a:lvl3pPr marL="0" marR="0" lvl="2" indent="0" algn="r">
              <a:spcBef>
                <a:spcPts val="0"/>
              </a:spcBef>
              <a:spcAft>
                <a:spcPts val="0"/>
              </a:spcAft>
              <a:buNone/>
              <a:defRPr sz="5693" b="0" i="0" u="none" strike="noStrike" cap="none">
                <a:solidFill>
                  <a:srgbClr val="898989"/>
                </a:solidFill>
                <a:latin typeface="Calibri"/>
                <a:ea typeface="Calibri"/>
                <a:cs typeface="Calibri"/>
                <a:sym typeface="Calibri"/>
              </a:defRPr>
            </a:lvl3pPr>
            <a:lvl4pPr marL="0" marR="0" lvl="3" indent="0" algn="r">
              <a:spcBef>
                <a:spcPts val="0"/>
              </a:spcBef>
              <a:spcAft>
                <a:spcPts val="0"/>
              </a:spcAft>
              <a:buNone/>
              <a:defRPr sz="5693" b="0" i="0" u="none" strike="noStrike" cap="none">
                <a:solidFill>
                  <a:srgbClr val="898989"/>
                </a:solidFill>
                <a:latin typeface="Calibri"/>
                <a:ea typeface="Calibri"/>
                <a:cs typeface="Calibri"/>
                <a:sym typeface="Calibri"/>
              </a:defRPr>
            </a:lvl4pPr>
            <a:lvl5pPr marL="0" marR="0" lvl="4" indent="0" algn="r">
              <a:spcBef>
                <a:spcPts val="0"/>
              </a:spcBef>
              <a:spcAft>
                <a:spcPts val="0"/>
              </a:spcAft>
              <a:buNone/>
              <a:defRPr sz="5693" b="0" i="0" u="none" strike="noStrike" cap="none">
                <a:solidFill>
                  <a:srgbClr val="898989"/>
                </a:solidFill>
                <a:latin typeface="Calibri"/>
                <a:ea typeface="Calibri"/>
                <a:cs typeface="Calibri"/>
                <a:sym typeface="Calibri"/>
              </a:defRPr>
            </a:lvl5pPr>
            <a:lvl6pPr marL="0" marR="0" lvl="5" indent="0" algn="r">
              <a:spcBef>
                <a:spcPts val="0"/>
              </a:spcBef>
              <a:spcAft>
                <a:spcPts val="0"/>
              </a:spcAft>
              <a:buNone/>
              <a:defRPr sz="5693" b="0" i="0" u="none" strike="noStrike" cap="none">
                <a:solidFill>
                  <a:srgbClr val="898989"/>
                </a:solidFill>
                <a:latin typeface="Calibri"/>
                <a:ea typeface="Calibri"/>
                <a:cs typeface="Calibri"/>
                <a:sym typeface="Calibri"/>
              </a:defRPr>
            </a:lvl6pPr>
            <a:lvl7pPr marL="0" marR="0" lvl="6" indent="0" algn="r">
              <a:spcBef>
                <a:spcPts val="0"/>
              </a:spcBef>
              <a:spcAft>
                <a:spcPts val="0"/>
              </a:spcAft>
              <a:buNone/>
              <a:defRPr sz="5693" b="0" i="0" u="none" strike="noStrike" cap="none">
                <a:solidFill>
                  <a:srgbClr val="898989"/>
                </a:solidFill>
                <a:latin typeface="Calibri"/>
                <a:ea typeface="Calibri"/>
                <a:cs typeface="Calibri"/>
                <a:sym typeface="Calibri"/>
              </a:defRPr>
            </a:lvl7pPr>
            <a:lvl8pPr marL="0" marR="0" lvl="7" indent="0" algn="r">
              <a:spcBef>
                <a:spcPts val="0"/>
              </a:spcBef>
              <a:spcAft>
                <a:spcPts val="0"/>
              </a:spcAft>
              <a:buNone/>
              <a:defRPr sz="5693" b="0" i="0" u="none" strike="noStrike" cap="none">
                <a:solidFill>
                  <a:srgbClr val="898989"/>
                </a:solidFill>
                <a:latin typeface="Calibri"/>
                <a:ea typeface="Calibri"/>
                <a:cs typeface="Calibri"/>
                <a:sym typeface="Calibri"/>
              </a:defRPr>
            </a:lvl8pPr>
            <a:lvl9pPr marL="0" marR="0" lvl="8" indent="0" algn="r">
              <a:spcBef>
                <a:spcPts val="0"/>
              </a:spcBef>
              <a:spcAft>
                <a:spcPts val="0"/>
              </a:spcAft>
              <a:buNone/>
              <a:defRPr sz="5693"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1474811" y="2048932"/>
            <a:ext cx="26535016" cy="8534398"/>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155267" y="15577491"/>
            <a:ext cx="33795172" cy="26535016"/>
          </a:xfrm>
          <a:prstGeom prst="rect">
            <a:avLst/>
          </a:prstGeom>
          <a:noFill/>
          <a:ln>
            <a:noFill/>
          </a:ln>
        </p:spPr>
        <p:txBody>
          <a:bodyPr spcFirstLastPara="1" wrap="square" lIns="432100" tIns="216050" rIns="432100" bIns="21605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5717817" y="101156038"/>
            <a:ext cx="206449505" cy="23505812"/>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62980263" y="77890818"/>
            <a:ext cx="206449505" cy="70036251"/>
          </a:xfrm>
          <a:prstGeom prst="rect">
            <a:avLst/>
          </a:prstGeom>
          <a:noFill/>
          <a:ln>
            <a:noFill/>
          </a:ln>
        </p:spPr>
        <p:txBody>
          <a:bodyPr spcFirstLastPara="1" wrap="square" lIns="432100" tIns="216050" rIns="432100" bIns="21605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1474811" y="2048932"/>
            <a:ext cx="26535016" cy="8534398"/>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1474811" y="11947413"/>
            <a:ext cx="26535016" cy="33795172"/>
          </a:xfrm>
          <a:prstGeom prst="rect">
            <a:avLst/>
          </a:prstGeom>
          <a:noFill/>
          <a:ln>
            <a:noFill/>
          </a:ln>
        </p:spPr>
        <p:txBody>
          <a:bodyPr spcFirstLastPara="1" wrap="square" lIns="432100" tIns="216050" rIns="432100" bIns="21605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2329086" y="32904856"/>
            <a:ext cx="25061942" cy="10170159"/>
          </a:xfrm>
          <a:prstGeom prst="rect">
            <a:avLst/>
          </a:prstGeom>
          <a:noFill/>
          <a:ln>
            <a:noFill/>
          </a:ln>
        </p:spPr>
        <p:txBody>
          <a:bodyPr spcFirstLastPara="1" wrap="square" lIns="432100" tIns="216050" rIns="432100" bIns="216050" anchor="t" anchorCtr="0">
            <a:noAutofit/>
          </a:bodyPr>
          <a:lstStyle>
            <a:lvl1pPr lvl="0" algn="l">
              <a:spcBef>
                <a:spcPts val="0"/>
              </a:spcBef>
              <a:spcAft>
                <a:spcPts val="0"/>
              </a:spcAft>
              <a:buSzPts val="1400"/>
              <a:buNone/>
              <a:defRPr sz="18876"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2329086" y="21703462"/>
            <a:ext cx="25061942" cy="11201395"/>
          </a:xfrm>
          <a:prstGeom prst="rect">
            <a:avLst/>
          </a:prstGeom>
          <a:noFill/>
          <a:ln>
            <a:noFill/>
          </a:ln>
        </p:spPr>
        <p:txBody>
          <a:bodyPr spcFirstLastPara="1" wrap="square" lIns="432100" tIns="216050" rIns="432100" bIns="216050" anchor="b" anchorCtr="0">
            <a:noAutofit/>
          </a:bodyPr>
          <a:lstStyle>
            <a:lvl1pPr marL="457200" lvl="0" indent="-228600" algn="l">
              <a:spcBef>
                <a:spcPts val="1878"/>
              </a:spcBef>
              <a:spcAft>
                <a:spcPts val="0"/>
              </a:spcAft>
              <a:buClr>
                <a:srgbClr val="888888"/>
              </a:buClr>
              <a:buSzPts val="9389"/>
              <a:buNone/>
              <a:defRPr sz="9389">
                <a:solidFill>
                  <a:srgbClr val="888888"/>
                </a:solidFill>
              </a:defRPr>
            </a:lvl1pPr>
            <a:lvl2pPr marL="914400" lvl="1" indent="-228600" algn="l">
              <a:spcBef>
                <a:spcPts val="1698"/>
              </a:spcBef>
              <a:spcAft>
                <a:spcPts val="0"/>
              </a:spcAft>
              <a:buClr>
                <a:srgbClr val="888888"/>
              </a:buClr>
              <a:buSzPts val="8490"/>
              <a:buNone/>
              <a:defRPr sz="8490">
                <a:solidFill>
                  <a:srgbClr val="888888"/>
                </a:solidFill>
              </a:defRPr>
            </a:lvl2pPr>
            <a:lvl3pPr marL="1371600" lvl="2" indent="-228600" algn="l">
              <a:spcBef>
                <a:spcPts val="1518"/>
              </a:spcBef>
              <a:spcAft>
                <a:spcPts val="0"/>
              </a:spcAft>
              <a:buClr>
                <a:srgbClr val="888888"/>
              </a:buClr>
              <a:buSzPts val="7590"/>
              <a:buNone/>
              <a:defRPr sz="7590">
                <a:solidFill>
                  <a:srgbClr val="888888"/>
                </a:solidFill>
              </a:defRPr>
            </a:lvl3pPr>
            <a:lvl4pPr marL="1828800" lvl="3" indent="-228600" algn="l">
              <a:spcBef>
                <a:spcPts val="1318"/>
              </a:spcBef>
              <a:spcAft>
                <a:spcPts val="0"/>
              </a:spcAft>
              <a:buClr>
                <a:srgbClr val="888888"/>
              </a:buClr>
              <a:buSzPts val="6591"/>
              <a:buNone/>
              <a:defRPr sz="6591">
                <a:solidFill>
                  <a:srgbClr val="888888"/>
                </a:solidFill>
              </a:defRPr>
            </a:lvl4pPr>
            <a:lvl5pPr marL="2286000" lvl="4" indent="-228600" algn="l">
              <a:spcBef>
                <a:spcPts val="1318"/>
              </a:spcBef>
              <a:spcAft>
                <a:spcPts val="0"/>
              </a:spcAft>
              <a:buClr>
                <a:srgbClr val="888888"/>
              </a:buClr>
              <a:buSzPts val="6591"/>
              <a:buNone/>
              <a:defRPr sz="6591">
                <a:solidFill>
                  <a:srgbClr val="888888"/>
                </a:solidFill>
              </a:defRPr>
            </a:lvl5pPr>
            <a:lvl6pPr marL="2743200" lvl="5" indent="-228600" algn="l">
              <a:spcBef>
                <a:spcPts val="1318"/>
              </a:spcBef>
              <a:spcAft>
                <a:spcPts val="0"/>
              </a:spcAft>
              <a:buClr>
                <a:srgbClr val="888888"/>
              </a:buClr>
              <a:buSzPts val="6591"/>
              <a:buNone/>
              <a:defRPr sz="6591">
                <a:solidFill>
                  <a:srgbClr val="888888"/>
                </a:solidFill>
              </a:defRPr>
            </a:lvl6pPr>
            <a:lvl7pPr marL="3200400" lvl="6" indent="-228600" algn="l">
              <a:spcBef>
                <a:spcPts val="1318"/>
              </a:spcBef>
              <a:spcAft>
                <a:spcPts val="0"/>
              </a:spcAft>
              <a:buClr>
                <a:srgbClr val="888888"/>
              </a:buClr>
              <a:buSzPts val="6591"/>
              <a:buNone/>
              <a:defRPr sz="6591">
                <a:solidFill>
                  <a:srgbClr val="888888"/>
                </a:solidFill>
              </a:defRPr>
            </a:lvl7pPr>
            <a:lvl8pPr marL="3657600" lvl="7" indent="-228600" algn="l">
              <a:spcBef>
                <a:spcPts val="1318"/>
              </a:spcBef>
              <a:spcAft>
                <a:spcPts val="0"/>
              </a:spcAft>
              <a:buClr>
                <a:srgbClr val="888888"/>
              </a:buClr>
              <a:buSzPts val="6591"/>
              <a:buNone/>
              <a:defRPr sz="6591">
                <a:solidFill>
                  <a:srgbClr val="888888"/>
                </a:solidFill>
              </a:defRPr>
            </a:lvl8pPr>
            <a:lvl9pPr marL="4114800" lvl="8" indent="-228600" algn="l">
              <a:spcBef>
                <a:spcPts val="1318"/>
              </a:spcBef>
              <a:spcAft>
                <a:spcPts val="0"/>
              </a:spcAft>
              <a:buClr>
                <a:srgbClr val="888888"/>
              </a:buClr>
              <a:buSzPts val="6591"/>
              <a:buNone/>
              <a:defRPr sz="6591">
                <a:solidFill>
                  <a:srgbClr val="888888"/>
                </a:solidFill>
              </a:defRPr>
            </a:lvl9pPr>
          </a:lstStyle>
          <a:p>
            <a:endParaRPr/>
          </a:p>
        </p:txBody>
      </p:sp>
      <p:sp>
        <p:nvSpPr>
          <p:cNvPr id="30" name="Google Shape;30;p4"/>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1474811" y="2048932"/>
            <a:ext cx="26535016" cy="8534398"/>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5226368" y="56457433"/>
            <a:ext cx="46771028" cy="159676246"/>
          </a:xfrm>
          <a:prstGeom prst="rect">
            <a:avLst/>
          </a:prstGeom>
          <a:noFill/>
          <a:ln>
            <a:noFill/>
          </a:ln>
        </p:spPr>
        <p:txBody>
          <a:bodyPr spcFirstLastPara="1" wrap="square" lIns="432100" tIns="216050" rIns="432100" bIns="216050" anchor="t" anchorCtr="0">
            <a:noAutofit/>
          </a:bodyPr>
          <a:lstStyle>
            <a:lvl1pPr marL="457200" lvl="0" indent="-1065784" algn="l">
              <a:spcBef>
                <a:spcPts val="2637"/>
              </a:spcBef>
              <a:spcAft>
                <a:spcPts val="0"/>
              </a:spcAft>
              <a:buClr>
                <a:schemeClr val="dk1"/>
              </a:buClr>
              <a:buSzPts val="13184"/>
              <a:buChar char="•"/>
              <a:defRPr sz="13184"/>
            </a:lvl1pPr>
            <a:lvl2pPr marL="914400" lvl="1" indent="-945261" algn="l">
              <a:spcBef>
                <a:spcPts val="2257"/>
              </a:spcBef>
              <a:spcAft>
                <a:spcPts val="0"/>
              </a:spcAft>
              <a:buClr>
                <a:schemeClr val="dk1"/>
              </a:buClr>
              <a:buSzPts val="11286"/>
              <a:buChar char="–"/>
              <a:defRPr sz="11286"/>
            </a:lvl2pPr>
            <a:lvl3pPr marL="1371600" lvl="2" indent="-824801" algn="l">
              <a:spcBef>
                <a:spcPts val="1878"/>
              </a:spcBef>
              <a:spcAft>
                <a:spcPts val="0"/>
              </a:spcAft>
              <a:buClr>
                <a:schemeClr val="dk1"/>
              </a:buClr>
              <a:buSzPts val="9389"/>
              <a:buChar char="•"/>
              <a:defRPr sz="9389"/>
            </a:lvl3pPr>
            <a:lvl4pPr marL="1828800" lvl="3" indent="-767714" algn="l">
              <a:spcBef>
                <a:spcPts val="1698"/>
              </a:spcBef>
              <a:spcAft>
                <a:spcPts val="0"/>
              </a:spcAft>
              <a:buClr>
                <a:schemeClr val="dk1"/>
              </a:buClr>
              <a:buSzPts val="8490"/>
              <a:buChar char="–"/>
              <a:defRPr sz="8490"/>
            </a:lvl4pPr>
            <a:lvl5pPr marL="2286000" lvl="4" indent="-767714" algn="l">
              <a:spcBef>
                <a:spcPts val="1698"/>
              </a:spcBef>
              <a:spcAft>
                <a:spcPts val="0"/>
              </a:spcAft>
              <a:buClr>
                <a:schemeClr val="dk1"/>
              </a:buClr>
              <a:buSzPts val="8490"/>
              <a:buChar char="»"/>
              <a:defRPr sz="8490"/>
            </a:lvl5pPr>
            <a:lvl6pPr marL="2743200" lvl="5" indent="-767714" algn="l">
              <a:spcBef>
                <a:spcPts val="1698"/>
              </a:spcBef>
              <a:spcAft>
                <a:spcPts val="0"/>
              </a:spcAft>
              <a:buClr>
                <a:schemeClr val="dk1"/>
              </a:buClr>
              <a:buSzPts val="8490"/>
              <a:buChar char="•"/>
              <a:defRPr sz="8490"/>
            </a:lvl6pPr>
            <a:lvl7pPr marL="3200400" lvl="6" indent="-767714" algn="l">
              <a:spcBef>
                <a:spcPts val="1698"/>
              </a:spcBef>
              <a:spcAft>
                <a:spcPts val="0"/>
              </a:spcAft>
              <a:buClr>
                <a:schemeClr val="dk1"/>
              </a:buClr>
              <a:buSzPts val="8490"/>
              <a:buChar char="•"/>
              <a:defRPr sz="8490"/>
            </a:lvl7pPr>
            <a:lvl8pPr marL="3657600" lvl="7" indent="-767714" algn="l">
              <a:spcBef>
                <a:spcPts val="1698"/>
              </a:spcBef>
              <a:spcAft>
                <a:spcPts val="0"/>
              </a:spcAft>
              <a:buClr>
                <a:schemeClr val="dk1"/>
              </a:buClr>
              <a:buSzPts val="8490"/>
              <a:buChar char="•"/>
              <a:defRPr sz="8490"/>
            </a:lvl8pPr>
            <a:lvl9pPr marL="4114800" lvl="8" indent="-767715" algn="l">
              <a:spcBef>
                <a:spcPts val="1698"/>
              </a:spcBef>
              <a:spcAft>
                <a:spcPts val="0"/>
              </a:spcAft>
              <a:buClr>
                <a:schemeClr val="dk1"/>
              </a:buClr>
              <a:buSzPts val="8490"/>
              <a:buChar char="•"/>
              <a:defRPr sz="8490"/>
            </a:lvl9pPr>
          </a:lstStyle>
          <a:p>
            <a:endParaRPr/>
          </a:p>
        </p:txBody>
      </p:sp>
      <p:sp>
        <p:nvSpPr>
          <p:cNvPr id="36" name="Google Shape;36;p5"/>
          <p:cNvSpPr txBox="1">
            <a:spLocks noGrp="1"/>
          </p:cNvSpPr>
          <p:nvPr>
            <p:ph type="body" idx="2"/>
          </p:nvPr>
        </p:nvSpPr>
        <p:spPr>
          <a:xfrm>
            <a:off x="52488803" y="56457433"/>
            <a:ext cx="46771034" cy="159676246"/>
          </a:xfrm>
          <a:prstGeom prst="rect">
            <a:avLst/>
          </a:prstGeom>
          <a:noFill/>
          <a:ln>
            <a:noFill/>
          </a:ln>
        </p:spPr>
        <p:txBody>
          <a:bodyPr spcFirstLastPara="1" wrap="square" lIns="432100" tIns="216050" rIns="432100" bIns="216050" anchor="t" anchorCtr="0">
            <a:noAutofit/>
          </a:bodyPr>
          <a:lstStyle>
            <a:lvl1pPr marL="457200" lvl="0" indent="-1065784" algn="l">
              <a:spcBef>
                <a:spcPts val="2637"/>
              </a:spcBef>
              <a:spcAft>
                <a:spcPts val="0"/>
              </a:spcAft>
              <a:buClr>
                <a:schemeClr val="dk1"/>
              </a:buClr>
              <a:buSzPts val="13184"/>
              <a:buChar char="•"/>
              <a:defRPr sz="13184"/>
            </a:lvl1pPr>
            <a:lvl2pPr marL="914400" lvl="1" indent="-945261" algn="l">
              <a:spcBef>
                <a:spcPts val="2257"/>
              </a:spcBef>
              <a:spcAft>
                <a:spcPts val="0"/>
              </a:spcAft>
              <a:buClr>
                <a:schemeClr val="dk1"/>
              </a:buClr>
              <a:buSzPts val="11286"/>
              <a:buChar char="–"/>
              <a:defRPr sz="11286"/>
            </a:lvl2pPr>
            <a:lvl3pPr marL="1371600" lvl="2" indent="-824801" algn="l">
              <a:spcBef>
                <a:spcPts val="1878"/>
              </a:spcBef>
              <a:spcAft>
                <a:spcPts val="0"/>
              </a:spcAft>
              <a:buClr>
                <a:schemeClr val="dk1"/>
              </a:buClr>
              <a:buSzPts val="9389"/>
              <a:buChar char="•"/>
              <a:defRPr sz="9389"/>
            </a:lvl3pPr>
            <a:lvl4pPr marL="1828800" lvl="3" indent="-767714" algn="l">
              <a:spcBef>
                <a:spcPts val="1698"/>
              </a:spcBef>
              <a:spcAft>
                <a:spcPts val="0"/>
              </a:spcAft>
              <a:buClr>
                <a:schemeClr val="dk1"/>
              </a:buClr>
              <a:buSzPts val="8490"/>
              <a:buChar char="–"/>
              <a:defRPr sz="8490"/>
            </a:lvl4pPr>
            <a:lvl5pPr marL="2286000" lvl="4" indent="-767714" algn="l">
              <a:spcBef>
                <a:spcPts val="1698"/>
              </a:spcBef>
              <a:spcAft>
                <a:spcPts val="0"/>
              </a:spcAft>
              <a:buClr>
                <a:schemeClr val="dk1"/>
              </a:buClr>
              <a:buSzPts val="8490"/>
              <a:buChar char="»"/>
              <a:defRPr sz="8490"/>
            </a:lvl5pPr>
            <a:lvl6pPr marL="2743200" lvl="5" indent="-767714" algn="l">
              <a:spcBef>
                <a:spcPts val="1698"/>
              </a:spcBef>
              <a:spcAft>
                <a:spcPts val="0"/>
              </a:spcAft>
              <a:buClr>
                <a:schemeClr val="dk1"/>
              </a:buClr>
              <a:buSzPts val="8490"/>
              <a:buChar char="•"/>
              <a:defRPr sz="8490"/>
            </a:lvl6pPr>
            <a:lvl7pPr marL="3200400" lvl="6" indent="-767714" algn="l">
              <a:spcBef>
                <a:spcPts val="1698"/>
              </a:spcBef>
              <a:spcAft>
                <a:spcPts val="0"/>
              </a:spcAft>
              <a:buClr>
                <a:schemeClr val="dk1"/>
              </a:buClr>
              <a:buSzPts val="8490"/>
              <a:buChar char="•"/>
              <a:defRPr sz="8490"/>
            </a:lvl7pPr>
            <a:lvl8pPr marL="3657600" lvl="7" indent="-767714" algn="l">
              <a:spcBef>
                <a:spcPts val="1698"/>
              </a:spcBef>
              <a:spcAft>
                <a:spcPts val="0"/>
              </a:spcAft>
              <a:buClr>
                <a:schemeClr val="dk1"/>
              </a:buClr>
              <a:buSzPts val="8490"/>
              <a:buChar char="•"/>
              <a:defRPr sz="8490"/>
            </a:lvl8pPr>
            <a:lvl9pPr marL="4114800" lvl="8" indent="-767715" algn="l">
              <a:spcBef>
                <a:spcPts val="1698"/>
              </a:spcBef>
              <a:spcAft>
                <a:spcPts val="0"/>
              </a:spcAft>
              <a:buClr>
                <a:schemeClr val="dk1"/>
              </a:buClr>
              <a:buSzPts val="8490"/>
              <a:buChar char="•"/>
              <a:defRPr sz="8490"/>
            </a:lvl9pPr>
          </a:lstStyle>
          <a:p>
            <a:endParaRPr/>
          </a:p>
        </p:txBody>
      </p:sp>
      <p:sp>
        <p:nvSpPr>
          <p:cNvPr id="37" name="Google Shape;37;p5"/>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1474232" y="2050628"/>
            <a:ext cx="26536175" cy="8534398"/>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1474232" y="11462176"/>
            <a:ext cx="13027504" cy="4776895"/>
          </a:xfrm>
          <a:prstGeom prst="rect">
            <a:avLst/>
          </a:prstGeom>
          <a:noFill/>
          <a:ln>
            <a:noFill/>
          </a:ln>
        </p:spPr>
        <p:txBody>
          <a:bodyPr spcFirstLastPara="1" wrap="square" lIns="432100" tIns="216050" rIns="432100" bIns="216050" anchor="b" anchorCtr="0">
            <a:noAutofit/>
          </a:bodyPr>
          <a:lstStyle>
            <a:lvl1pPr marL="457200" lvl="0" indent="-228600" algn="l">
              <a:spcBef>
                <a:spcPts val="2257"/>
              </a:spcBef>
              <a:spcAft>
                <a:spcPts val="0"/>
              </a:spcAft>
              <a:buClr>
                <a:schemeClr val="dk1"/>
              </a:buClr>
              <a:buSzPts val="11286"/>
              <a:buNone/>
              <a:defRPr sz="11286" b="1"/>
            </a:lvl1pPr>
            <a:lvl2pPr marL="914400" lvl="1" indent="-228600" algn="l">
              <a:spcBef>
                <a:spcPts val="1878"/>
              </a:spcBef>
              <a:spcAft>
                <a:spcPts val="0"/>
              </a:spcAft>
              <a:buClr>
                <a:schemeClr val="dk1"/>
              </a:buClr>
              <a:buSzPts val="9389"/>
              <a:buNone/>
              <a:defRPr sz="9389" b="1"/>
            </a:lvl2pPr>
            <a:lvl3pPr marL="1371600" lvl="2" indent="-228600" algn="l">
              <a:spcBef>
                <a:spcPts val="1698"/>
              </a:spcBef>
              <a:spcAft>
                <a:spcPts val="0"/>
              </a:spcAft>
              <a:buClr>
                <a:schemeClr val="dk1"/>
              </a:buClr>
              <a:buSzPts val="8490"/>
              <a:buNone/>
              <a:defRPr sz="8490" b="1"/>
            </a:lvl3pPr>
            <a:lvl4pPr marL="1828800" lvl="3" indent="-228600" algn="l">
              <a:spcBef>
                <a:spcPts val="1518"/>
              </a:spcBef>
              <a:spcAft>
                <a:spcPts val="0"/>
              </a:spcAft>
              <a:buClr>
                <a:schemeClr val="dk1"/>
              </a:buClr>
              <a:buSzPts val="7590"/>
              <a:buNone/>
              <a:defRPr sz="7590" b="1"/>
            </a:lvl4pPr>
            <a:lvl5pPr marL="2286000" lvl="4" indent="-228600" algn="l">
              <a:spcBef>
                <a:spcPts val="1518"/>
              </a:spcBef>
              <a:spcAft>
                <a:spcPts val="0"/>
              </a:spcAft>
              <a:buClr>
                <a:schemeClr val="dk1"/>
              </a:buClr>
              <a:buSzPts val="7590"/>
              <a:buNone/>
              <a:defRPr sz="7590" b="1"/>
            </a:lvl5pPr>
            <a:lvl6pPr marL="2743200" lvl="5" indent="-228600" algn="l">
              <a:spcBef>
                <a:spcPts val="1518"/>
              </a:spcBef>
              <a:spcAft>
                <a:spcPts val="0"/>
              </a:spcAft>
              <a:buClr>
                <a:schemeClr val="dk1"/>
              </a:buClr>
              <a:buSzPts val="7590"/>
              <a:buNone/>
              <a:defRPr sz="7590" b="1"/>
            </a:lvl6pPr>
            <a:lvl7pPr marL="3200400" lvl="6" indent="-228600" algn="l">
              <a:spcBef>
                <a:spcPts val="1518"/>
              </a:spcBef>
              <a:spcAft>
                <a:spcPts val="0"/>
              </a:spcAft>
              <a:buClr>
                <a:schemeClr val="dk1"/>
              </a:buClr>
              <a:buSzPts val="7590"/>
              <a:buNone/>
              <a:defRPr sz="7590" b="1"/>
            </a:lvl7pPr>
            <a:lvl8pPr marL="3657600" lvl="7" indent="-228600" algn="l">
              <a:spcBef>
                <a:spcPts val="1518"/>
              </a:spcBef>
              <a:spcAft>
                <a:spcPts val="0"/>
              </a:spcAft>
              <a:buClr>
                <a:schemeClr val="dk1"/>
              </a:buClr>
              <a:buSzPts val="7590"/>
              <a:buNone/>
              <a:defRPr sz="7590" b="1"/>
            </a:lvl8pPr>
            <a:lvl9pPr marL="4114800" lvl="8" indent="-228600" algn="l">
              <a:spcBef>
                <a:spcPts val="1518"/>
              </a:spcBef>
              <a:spcAft>
                <a:spcPts val="0"/>
              </a:spcAft>
              <a:buClr>
                <a:schemeClr val="dk1"/>
              </a:buClr>
              <a:buSzPts val="7590"/>
              <a:buNone/>
              <a:defRPr sz="7590" b="1"/>
            </a:lvl9pPr>
          </a:lstStyle>
          <a:p>
            <a:endParaRPr/>
          </a:p>
        </p:txBody>
      </p:sp>
      <p:sp>
        <p:nvSpPr>
          <p:cNvPr id="43" name="Google Shape;43;p6"/>
          <p:cNvSpPr txBox="1">
            <a:spLocks noGrp="1"/>
          </p:cNvSpPr>
          <p:nvPr>
            <p:ph type="body" idx="2"/>
          </p:nvPr>
        </p:nvSpPr>
        <p:spPr>
          <a:xfrm>
            <a:off x="1474232" y="16239061"/>
            <a:ext cx="13027504" cy="29502950"/>
          </a:xfrm>
          <a:prstGeom prst="rect">
            <a:avLst/>
          </a:prstGeom>
          <a:noFill/>
          <a:ln>
            <a:noFill/>
          </a:ln>
        </p:spPr>
        <p:txBody>
          <a:bodyPr spcFirstLastPara="1" wrap="square" lIns="432100" tIns="216050" rIns="432100" bIns="216050" anchor="t" anchorCtr="0">
            <a:noAutofit/>
          </a:bodyPr>
          <a:lstStyle>
            <a:lvl1pPr marL="457200" lvl="0" indent="-945261" algn="l">
              <a:spcBef>
                <a:spcPts val="2257"/>
              </a:spcBef>
              <a:spcAft>
                <a:spcPts val="0"/>
              </a:spcAft>
              <a:buClr>
                <a:schemeClr val="dk1"/>
              </a:buClr>
              <a:buSzPts val="11286"/>
              <a:buChar char="•"/>
              <a:defRPr sz="11286"/>
            </a:lvl1pPr>
            <a:lvl2pPr marL="914400" lvl="1" indent="-824801" algn="l">
              <a:spcBef>
                <a:spcPts val="1878"/>
              </a:spcBef>
              <a:spcAft>
                <a:spcPts val="0"/>
              </a:spcAft>
              <a:buClr>
                <a:schemeClr val="dk1"/>
              </a:buClr>
              <a:buSzPts val="9389"/>
              <a:buChar char="–"/>
              <a:defRPr sz="9389"/>
            </a:lvl2pPr>
            <a:lvl3pPr marL="1371600" lvl="2" indent="-767715" algn="l">
              <a:spcBef>
                <a:spcPts val="1698"/>
              </a:spcBef>
              <a:spcAft>
                <a:spcPts val="0"/>
              </a:spcAft>
              <a:buClr>
                <a:schemeClr val="dk1"/>
              </a:buClr>
              <a:buSzPts val="8490"/>
              <a:buChar char="•"/>
              <a:defRPr sz="8490"/>
            </a:lvl3pPr>
            <a:lvl4pPr marL="1828800" lvl="3" indent="-710564" algn="l">
              <a:spcBef>
                <a:spcPts val="1518"/>
              </a:spcBef>
              <a:spcAft>
                <a:spcPts val="0"/>
              </a:spcAft>
              <a:buClr>
                <a:schemeClr val="dk1"/>
              </a:buClr>
              <a:buSzPts val="7590"/>
              <a:buChar char="–"/>
              <a:defRPr sz="7590"/>
            </a:lvl4pPr>
            <a:lvl5pPr marL="2286000" lvl="4" indent="-710564" algn="l">
              <a:spcBef>
                <a:spcPts val="1518"/>
              </a:spcBef>
              <a:spcAft>
                <a:spcPts val="0"/>
              </a:spcAft>
              <a:buClr>
                <a:schemeClr val="dk1"/>
              </a:buClr>
              <a:buSzPts val="7590"/>
              <a:buChar char="»"/>
              <a:defRPr sz="7590"/>
            </a:lvl5pPr>
            <a:lvl6pPr marL="2743200" lvl="5" indent="-710564" algn="l">
              <a:spcBef>
                <a:spcPts val="1518"/>
              </a:spcBef>
              <a:spcAft>
                <a:spcPts val="0"/>
              </a:spcAft>
              <a:buClr>
                <a:schemeClr val="dk1"/>
              </a:buClr>
              <a:buSzPts val="7590"/>
              <a:buChar char="•"/>
              <a:defRPr sz="7590"/>
            </a:lvl6pPr>
            <a:lvl7pPr marL="3200400" lvl="6" indent="-710564" algn="l">
              <a:spcBef>
                <a:spcPts val="1518"/>
              </a:spcBef>
              <a:spcAft>
                <a:spcPts val="0"/>
              </a:spcAft>
              <a:buClr>
                <a:schemeClr val="dk1"/>
              </a:buClr>
              <a:buSzPts val="7590"/>
              <a:buChar char="•"/>
              <a:defRPr sz="7590"/>
            </a:lvl7pPr>
            <a:lvl8pPr marL="3657600" lvl="7" indent="-710564" algn="l">
              <a:spcBef>
                <a:spcPts val="1518"/>
              </a:spcBef>
              <a:spcAft>
                <a:spcPts val="0"/>
              </a:spcAft>
              <a:buClr>
                <a:schemeClr val="dk1"/>
              </a:buClr>
              <a:buSzPts val="7590"/>
              <a:buChar char="•"/>
              <a:defRPr sz="7590"/>
            </a:lvl8pPr>
            <a:lvl9pPr marL="4114800" lvl="8" indent="-710565" algn="l">
              <a:spcBef>
                <a:spcPts val="1518"/>
              </a:spcBef>
              <a:spcAft>
                <a:spcPts val="0"/>
              </a:spcAft>
              <a:buClr>
                <a:schemeClr val="dk1"/>
              </a:buClr>
              <a:buSzPts val="7590"/>
              <a:buChar char="•"/>
              <a:defRPr sz="7590"/>
            </a:lvl9pPr>
          </a:lstStyle>
          <a:p>
            <a:endParaRPr/>
          </a:p>
        </p:txBody>
      </p:sp>
      <p:sp>
        <p:nvSpPr>
          <p:cNvPr id="44" name="Google Shape;44;p6"/>
          <p:cNvSpPr txBox="1">
            <a:spLocks noGrp="1"/>
          </p:cNvSpPr>
          <p:nvPr>
            <p:ph type="body" idx="3"/>
          </p:nvPr>
        </p:nvSpPr>
        <p:spPr>
          <a:xfrm>
            <a:off x="14977792" y="11462176"/>
            <a:ext cx="13032617" cy="4776895"/>
          </a:xfrm>
          <a:prstGeom prst="rect">
            <a:avLst/>
          </a:prstGeom>
          <a:noFill/>
          <a:ln>
            <a:noFill/>
          </a:ln>
        </p:spPr>
        <p:txBody>
          <a:bodyPr spcFirstLastPara="1" wrap="square" lIns="432100" tIns="216050" rIns="432100" bIns="216050" anchor="b" anchorCtr="0">
            <a:noAutofit/>
          </a:bodyPr>
          <a:lstStyle>
            <a:lvl1pPr marL="457200" lvl="0" indent="-228600" algn="l">
              <a:spcBef>
                <a:spcPts val="2257"/>
              </a:spcBef>
              <a:spcAft>
                <a:spcPts val="0"/>
              </a:spcAft>
              <a:buClr>
                <a:schemeClr val="dk1"/>
              </a:buClr>
              <a:buSzPts val="11286"/>
              <a:buNone/>
              <a:defRPr sz="11286" b="1"/>
            </a:lvl1pPr>
            <a:lvl2pPr marL="914400" lvl="1" indent="-228600" algn="l">
              <a:spcBef>
                <a:spcPts val="1878"/>
              </a:spcBef>
              <a:spcAft>
                <a:spcPts val="0"/>
              </a:spcAft>
              <a:buClr>
                <a:schemeClr val="dk1"/>
              </a:buClr>
              <a:buSzPts val="9389"/>
              <a:buNone/>
              <a:defRPr sz="9389" b="1"/>
            </a:lvl2pPr>
            <a:lvl3pPr marL="1371600" lvl="2" indent="-228600" algn="l">
              <a:spcBef>
                <a:spcPts val="1698"/>
              </a:spcBef>
              <a:spcAft>
                <a:spcPts val="0"/>
              </a:spcAft>
              <a:buClr>
                <a:schemeClr val="dk1"/>
              </a:buClr>
              <a:buSzPts val="8490"/>
              <a:buNone/>
              <a:defRPr sz="8490" b="1"/>
            </a:lvl3pPr>
            <a:lvl4pPr marL="1828800" lvl="3" indent="-228600" algn="l">
              <a:spcBef>
                <a:spcPts val="1518"/>
              </a:spcBef>
              <a:spcAft>
                <a:spcPts val="0"/>
              </a:spcAft>
              <a:buClr>
                <a:schemeClr val="dk1"/>
              </a:buClr>
              <a:buSzPts val="7590"/>
              <a:buNone/>
              <a:defRPr sz="7590" b="1"/>
            </a:lvl4pPr>
            <a:lvl5pPr marL="2286000" lvl="4" indent="-228600" algn="l">
              <a:spcBef>
                <a:spcPts val="1518"/>
              </a:spcBef>
              <a:spcAft>
                <a:spcPts val="0"/>
              </a:spcAft>
              <a:buClr>
                <a:schemeClr val="dk1"/>
              </a:buClr>
              <a:buSzPts val="7590"/>
              <a:buNone/>
              <a:defRPr sz="7590" b="1"/>
            </a:lvl5pPr>
            <a:lvl6pPr marL="2743200" lvl="5" indent="-228600" algn="l">
              <a:spcBef>
                <a:spcPts val="1518"/>
              </a:spcBef>
              <a:spcAft>
                <a:spcPts val="0"/>
              </a:spcAft>
              <a:buClr>
                <a:schemeClr val="dk1"/>
              </a:buClr>
              <a:buSzPts val="7590"/>
              <a:buNone/>
              <a:defRPr sz="7590" b="1"/>
            </a:lvl6pPr>
            <a:lvl7pPr marL="3200400" lvl="6" indent="-228600" algn="l">
              <a:spcBef>
                <a:spcPts val="1518"/>
              </a:spcBef>
              <a:spcAft>
                <a:spcPts val="0"/>
              </a:spcAft>
              <a:buClr>
                <a:schemeClr val="dk1"/>
              </a:buClr>
              <a:buSzPts val="7590"/>
              <a:buNone/>
              <a:defRPr sz="7590" b="1"/>
            </a:lvl7pPr>
            <a:lvl8pPr marL="3657600" lvl="7" indent="-228600" algn="l">
              <a:spcBef>
                <a:spcPts val="1518"/>
              </a:spcBef>
              <a:spcAft>
                <a:spcPts val="0"/>
              </a:spcAft>
              <a:buClr>
                <a:schemeClr val="dk1"/>
              </a:buClr>
              <a:buSzPts val="7590"/>
              <a:buNone/>
              <a:defRPr sz="7590" b="1"/>
            </a:lvl8pPr>
            <a:lvl9pPr marL="4114800" lvl="8" indent="-228600" algn="l">
              <a:spcBef>
                <a:spcPts val="1518"/>
              </a:spcBef>
              <a:spcAft>
                <a:spcPts val="0"/>
              </a:spcAft>
              <a:buClr>
                <a:schemeClr val="dk1"/>
              </a:buClr>
              <a:buSzPts val="7590"/>
              <a:buNone/>
              <a:defRPr sz="7590" b="1"/>
            </a:lvl9pPr>
          </a:lstStyle>
          <a:p>
            <a:endParaRPr/>
          </a:p>
        </p:txBody>
      </p:sp>
      <p:sp>
        <p:nvSpPr>
          <p:cNvPr id="45" name="Google Shape;45;p6"/>
          <p:cNvSpPr txBox="1">
            <a:spLocks noGrp="1"/>
          </p:cNvSpPr>
          <p:nvPr>
            <p:ph type="body" idx="4"/>
          </p:nvPr>
        </p:nvSpPr>
        <p:spPr>
          <a:xfrm>
            <a:off x="14977792" y="16239061"/>
            <a:ext cx="13032617" cy="29502950"/>
          </a:xfrm>
          <a:prstGeom prst="rect">
            <a:avLst/>
          </a:prstGeom>
          <a:noFill/>
          <a:ln>
            <a:noFill/>
          </a:ln>
        </p:spPr>
        <p:txBody>
          <a:bodyPr spcFirstLastPara="1" wrap="square" lIns="432100" tIns="216050" rIns="432100" bIns="216050" anchor="t" anchorCtr="0">
            <a:noAutofit/>
          </a:bodyPr>
          <a:lstStyle>
            <a:lvl1pPr marL="457200" lvl="0" indent="-945261" algn="l">
              <a:spcBef>
                <a:spcPts val="2257"/>
              </a:spcBef>
              <a:spcAft>
                <a:spcPts val="0"/>
              </a:spcAft>
              <a:buClr>
                <a:schemeClr val="dk1"/>
              </a:buClr>
              <a:buSzPts val="11286"/>
              <a:buChar char="•"/>
              <a:defRPr sz="11286"/>
            </a:lvl1pPr>
            <a:lvl2pPr marL="914400" lvl="1" indent="-824801" algn="l">
              <a:spcBef>
                <a:spcPts val="1878"/>
              </a:spcBef>
              <a:spcAft>
                <a:spcPts val="0"/>
              </a:spcAft>
              <a:buClr>
                <a:schemeClr val="dk1"/>
              </a:buClr>
              <a:buSzPts val="9389"/>
              <a:buChar char="–"/>
              <a:defRPr sz="9389"/>
            </a:lvl2pPr>
            <a:lvl3pPr marL="1371600" lvl="2" indent="-767715" algn="l">
              <a:spcBef>
                <a:spcPts val="1698"/>
              </a:spcBef>
              <a:spcAft>
                <a:spcPts val="0"/>
              </a:spcAft>
              <a:buClr>
                <a:schemeClr val="dk1"/>
              </a:buClr>
              <a:buSzPts val="8490"/>
              <a:buChar char="•"/>
              <a:defRPr sz="8490"/>
            </a:lvl3pPr>
            <a:lvl4pPr marL="1828800" lvl="3" indent="-710564" algn="l">
              <a:spcBef>
                <a:spcPts val="1518"/>
              </a:spcBef>
              <a:spcAft>
                <a:spcPts val="0"/>
              </a:spcAft>
              <a:buClr>
                <a:schemeClr val="dk1"/>
              </a:buClr>
              <a:buSzPts val="7590"/>
              <a:buChar char="–"/>
              <a:defRPr sz="7590"/>
            </a:lvl4pPr>
            <a:lvl5pPr marL="2286000" lvl="4" indent="-710564" algn="l">
              <a:spcBef>
                <a:spcPts val="1518"/>
              </a:spcBef>
              <a:spcAft>
                <a:spcPts val="0"/>
              </a:spcAft>
              <a:buClr>
                <a:schemeClr val="dk1"/>
              </a:buClr>
              <a:buSzPts val="7590"/>
              <a:buChar char="»"/>
              <a:defRPr sz="7590"/>
            </a:lvl5pPr>
            <a:lvl6pPr marL="2743200" lvl="5" indent="-710564" algn="l">
              <a:spcBef>
                <a:spcPts val="1518"/>
              </a:spcBef>
              <a:spcAft>
                <a:spcPts val="0"/>
              </a:spcAft>
              <a:buClr>
                <a:schemeClr val="dk1"/>
              </a:buClr>
              <a:buSzPts val="7590"/>
              <a:buChar char="•"/>
              <a:defRPr sz="7590"/>
            </a:lvl6pPr>
            <a:lvl7pPr marL="3200400" lvl="6" indent="-710564" algn="l">
              <a:spcBef>
                <a:spcPts val="1518"/>
              </a:spcBef>
              <a:spcAft>
                <a:spcPts val="0"/>
              </a:spcAft>
              <a:buClr>
                <a:schemeClr val="dk1"/>
              </a:buClr>
              <a:buSzPts val="7590"/>
              <a:buChar char="•"/>
              <a:defRPr sz="7590"/>
            </a:lvl7pPr>
            <a:lvl8pPr marL="3657600" lvl="7" indent="-710564" algn="l">
              <a:spcBef>
                <a:spcPts val="1518"/>
              </a:spcBef>
              <a:spcAft>
                <a:spcPts val="0"/>
              </a:spcAft>
              <a:buClr>
                <a:schemeClr val="dk1"/>
              </a:buClr>
              <a:buSzPts val="7590"/>
              <a:buChar char="•"/>
              <a:defRPr sz="7590"/>
            </a:lvl8pPr>
            <a:lvl9pPr marL="4114800" lvl="8" indent="-710565" algn="l">
              <a:spcBef>
                <a:spcPts val="1518"/>
              </a:spcBef>
              <a:spcAft>
                <a:spcPts val="0"/>
              </a:spcAft>
              <a:buClr>
                <a:schemeClr val="dk1"/>
              </a:buClr>
              <a:buSzPts val="7590"/>
              <a:buChar char="•"/>
              <a:defRPr sz="7590"/>
            </a:lvl9pPr>
          </a:lstStyle>
          <a:p>
            <a:endParaRPr/>
          </a:p>
        </p:txBody>
      </p:sp>
      <p:sp>
        <p:nvSpPr>
          <p:cNvPr id="46" name="Google Shape;46;p6"/>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1474811" y="2048932"/>
            <a:ext cx="26535016" cy="8534398"/>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1474240" y="2038779"/>
            <a:ext cx="9700242" cy="8676639"/>
          </a:xfrm>
          <a:prstGeom prst="rect">
            <a:avLst/>
          </a:prstGeom>
          <a:noFill/>
          <a:ln>
            <a:noFill/>
          </a:ln>
        </p:spPr>
        <p:txBody>
          <a:bodyPr spcFirstLastPara="1" wrap="square" lIns="432100" tIns="216050" rIns="432100" bIns="216050" anchor="b" anchorCtr="0">
            <a:noAutofit/>
          </a:bodyPr>
          <a:lstStyle>
            <a:lvl1pPr lvl="0" algn="l">
              <a:spcBef>
                <a:spcPts val="0"/>
              </a:spcBef>
              <a:spcAft>
                <a:spcPts val="0"/>
              </a:spcAft>
              <a:buSzPts val="1400"/>
              <a:buNone/>
              <a:defRPr sz="9389"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11527679" y="2038783"/>
            <a:ext cx="16482730" cy="43703249"/>
          </a:xfrm>
          <a:prstGeom prst="rect">
            <a:avLst/>
          </a:prstGeom>
          <a:noFill/>
          <a:ln>
            <a:noFill/>
          </a:ln>
        </p:spPr>
        <p:txBody>
          <a:bodyPr spcFirstLastPara="1" wrap="square" lIns="432100" tIns="216050" rIns="432100" bIns="216050" anchor="t" anchorCtr="0">
            <a:noAutofit/>
          </a:bodyPr>
          <a:lstStyle>
            <a:lvl1pPr marL="457200" lvl="0" indent="-1192593" algn="l">
              <a:spcBef>
                <a:spcPts val="3036"/>
              </a:spcBef>
              <a:spcAft>
                <a:spcPts val="0"/>
              </a:spcAft>
              <a:buClr>
                <a:schemeClr val="dk1"/>
              </a:buClr>
              <a:buSzPts val="15181"/>
              <a:buChar char="•"/>
              <a:defRPr sz="15181"/>
            </a:lvl1pPr>
            <a:lvl2pPr marL="914400" lvl="1" indent="-1065784" algn="l">
              <a:spcBef>
                <a:spcPts val="2637"/>
              </a:spcBef>
              <a:spcAft>
                <a:spcPts val="0"/>
              </a:spcAft>
              <a:buClr>
                <a:schemeClr val="dk1"/>
              </a:buClr>
              <a:buSzPts val="13184"/>
              <a:buChar char="–"/>
              <a:defRPr sz="13184"/>
            </a:lvl2pPr>
            <a:lvl3pPr marL="1371600" lvl="2" indent="-945261" algn="l">
              <a:spcBef>
                <a:spcPts val="2257"/>
              </a:spcBef>
              <a:spcAft>
                <a:spcPts val="0"/>
              </a:spcAft>
              <a:buClr>
                <a:schemeClr val="dk1"/>
              </a:buClr>
              <a:buSzPts val="11286"/>
              <a:buChar char="•"/>
              <a:defRPr sz="11286"/>
            </a:lvl3pPr>
            <a:lvl4pPr marL="1828800" lvl="3" indent="-824801" algn="l">
              <a:spcBef>
                <a:spcPts val="1878"/>
              </a:spcBef>
              <a:spcAft>
                <a:spcPts val="0"/>
              </a:spcAft>
              <a:buClr>
                <a:schemeClr val="dk1"/>
              </a:buClr>
              <a:buSzPts val="9389"/>
              <a:buChar char="–"/>
              <a:defRPr sz="9389"/>
            </a:lvl4pPr>
            <a:lvl5pPr marL="2286000" lvl="4" indent="-824801" algn="l">
              <a:spcBef>
                <a:spcPts val="1878"/>
              </a:spcBef>
              <a:spcAft>
                <a:spcPts val="0"/>
              </a:spcAft>
              <a:buClr>
                <a:schemeClr val="dk1"/>
              </a:buClr>
              <a:buSzPts val="9389"/>
              <a:buChar char="»"/>
              <a:defRPr sz="9389"/>
            </a:lvl5pPr>
            <a:lvl6pPr marL="2743200" lvl="5" indent="-824801" algn="l">
              <a:spcBef>
                <a:spcPts val="1878"/>
              </a:spcBef>
              <a:spcAft>
                <a:spcPts val="0"/>
              </a:spcAft>
              <a:buClr>
                <a:schemeClr val="dk1"/>
              </a:buClr>
              <a:buSzPts val="9389"/>
              <a:buChar char="•"/>
              <a:defRPr sz="9389"/>
            </a:lvl6pPr>
            <a:lvl7pPr marL="3200400" lvl="6" indent="-824801" algn="l">
              <a:spcBef>
                <a:spcPts val="1878"/>
              </a:spcBef>
              <a:spcAft>
                <a:spcPts val="0"/>
              </a:spcAft>
              <a:buClr>
                <a:schemeClr val="dk1"/>
              </a:buClr>
              <a:buSzPts val="9389"/>
              <a:buChar char="•"/>
              <a:defRPr sz="9389"/>
            </a:lvl7pPr>
            <a:lvl8pPr marL="3657600" lvl="7" indent="-824801" algn="l">
              <a:spcBef>
                <a:spcPts val="1878"/>
              </a:spcBef>
              <a:spcAft>
                <a:spcPts val="0"/>
              </a:spcAft>
              <a:buClr>
                <a:schemeClr val="dk1"/>
              </a:buClr>
              <a:buSzPts val="9389"/>
              <a:buChar char="•"/>
              <a:defRPr sz="9389"/>
            </a:lvl8pPr>
            <a:lvl9pPr marL="4114800" lvl="8" indent="-824801" algn="l">
              <a:spcBef>
                <a:spcPts val="1878"/>
              </a:spcBef>
              <a:spcAft>
                <a:spcPts val="0"/>
              </a:spcAft>
              <a:buClr>
                <a:schemeClr val="dk1"/>
              </a:buClr>
              <a:buSzPts val="9389"/>
              <a:buChar char="•"/>
              <a:defRPr sz="9389"/>
            </a:lvl9pPr>
          </a:lstStyle>
          <a:p>
            <a:endParaRPr/>
          </a:p>
        </p:txBody>
      </p:sp>
      <p:sp>
        <p:nvSpPr>
          <p:cNvPr id="61" name="Google Shape;61;p9"/>
          <p:cNvSpPr txBox="1">
            <a:spLocks noGrp="1"/>
          </p:cNvSpPr>
          <p:nvPr>
            <p:ph type="body" idx="2"/>
          </p:nvPr>
        </p:nvSpPr>
        <p:spPr>
          <a:xfrm>
            <a:off x="1474240" y="10715428"/>
            <a:ext cx="9700242" cy="35026609"/>
          </a:xfrm>
          <a:prstGeom prst="rect">
            <a:avLst/>
          </a:prstGeom>
          <a:noFill/>
          <a:ln>
            <a:noFill/>
          </a:ln>
        </p:spPr>
        <p:txBody>
          <a:bodyPr spcFirstLastPara="1" wrap="square" lIns="432100" tIns="216050" rIns="432100" bIns="216050" anchor="t" anchorCtr="0">
            <a:noAutofit/>
          </a:bodyPr>
          <a:lstStyle>
            <a:lvl1pPr marL="457200" lvl="0" indent="-228600" algn="l">
              <a:spcBef>
                <a:spcPts val="1318"/>
              </a:spcBef>
              <a:spcAft>
                <a:spcPts val="0"/>
              </a:spcAft>
              <a:buClr>
                <a:schemeClr val="dk1"/>
              </a:buClr>
              <a:buSzPts val="6591"/>
              <a:buNone/>
              <a:defRPr sz="6591"/>
            </a:lvl1pPr>
            <a:lvl2pPr marL="914400" lvl="1" indent="-228600" algn="l">
              <a:spcBef>
                <a:spcPts val="1139"/>
              </a:spcBef>
              <a:spcAft>
                <a:spcPts val="0"/>
              </a:spcAft>
              <a:buClr>
                <a:schemeClr val="dk1"/>
              </a:buClr>
              <a:buSzPts val="5693"/>
              <a:buNone/>
              <a:defRPr sz="5693"/>
            </a:lvl2pPr>
            <a:lvl3pPr marL="1371600" lvl="2" indent="-228600" algn="l">
              <a:spcBef>
                <a:spcPts val="959"/>
              </a:spcBef>
              <a:spcAft>
                <a:spcPts val="0"/>
              </a:spcAft>
              <a:buClr>
                <a:schemeClr val="dk1"/>
              </a:buClr>
              <a:buSzPts val="4794"/>
              <a:buNone/>
              <a:defRPr sz="4794"/>
            </a:lvl3pPr>
            <a:lvl4pPr marL="1828800" lvl="3" indent="-228600" algn="l">
              <a:spcBef>
                <a:spcPts val="839"/>
              </a:spcBef>
              <a:spcAft>
                <a:spcPts val="0"/>
              </a:spcAft>
              <a:buClr>
                <a:schemeClr val="dk1"/>
              </a:buClr>
              <a:buSzPts val="4195"/>
              <a:buNone/>
              <a:defRPr sz="4195"/>
            </a:lvl4pPr>
            <a:lvl5pPr marL="2286000" lvl="4" indent="-228600" algn="l">
              <a:spcBef>
                <a:spcPts val="839"/>
              </a:spcBef>
              <a:spcAft>
                <a:spcPts val="0"/>
              </a:spcAft>
              <a:buClr>
                <a:schemeClr val="dk1"/>
              </a:buClr>
              <a:buSzPts val="4195"/>
              <a:buNone/>
              <a:defRPr sz="4195"/>
            </a:lvl5pPr>
            <a:lvl6pPr marL="2743200" lvl="5" indent="-228600" algn="l">
              <a:spcBef>
                <a:spcPts val="839"/>
              </a:spcBef>
              <a:spcAft>
                <a:spcPts val="0"/>
              </a:spcAft>
              <a:buClr>
                <a:schemeClr val="dk1"/>
              </a:buClr>
              <a:buSzPts val="4195"/>
              <a:buNone/>
              <a:defRPr sz="4195"/>
            </a:lvl6pPr>
            <a:lvl7pPr marL="3200400" lvl="6" indent="-228600" algn="l">
              <a:spcBef>
                <a:spcPts val="839"/>
              </a:spcBef>
              <a:spcAft>
                <a:spcPts val="0"/>
              </a:spcAft>
              <a:buClr>
                <a:schemeClr val="dk1"/>
              </a:buClr>
              <a:buSzPts val="4195"/>
              <a:buNone/>
              <a:defRPr sz="4195"/>
            </a:lvl7pPr>
            <a:lvl8pPr marL="3657600" lvl="7" indent="-228600" algn="l">
              <a:spcBef>
                <a:spcPts val="839"/>
              </a:spcBef>
              <a:spcAft>
                <a:spcPts val="0"/>
              </a:spcAft>
              <a:buClr>
                <a:schemeClr val="dk1"/>
              </a:buClr>
              <a:buSzPts val="4195"/>
              <a:buNone/>
              <a:defRPr sz="4195"/>
            </a:lvl8pPr>
            <a:lvl9pPr marL="4114800" lvl="8" indent="-228600" algn="l">
              <a:spcBef>
                <a:spcPts val="839"/>
              </a:spcBef>
              <a:spcAft>
                <a:spcPts val="0"/>
              </a:spcAft>
              <a:buClr>
                <a:schemeClr val="dk1"/>
              </a:buClr>
              <a:buSzPts val="4195"/>
              <a:buNone/>
              <a:defRPr sz="4195"/>
            </a:lvl9pPr>
          </a:lstStyle>
          <a:p>
            <a:endParaRPr/>
          </a:p>
        </p:txBody>
      </p:sp>
      <p:sp>
        <p:nvSpPr>
          <p:cNvPr id="62" name="Google Shape;62;p9"/>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5779197" y="35844490"/>
            <a:ext cx="17690783" cy="4231641"/>
          </a:xfrm>
          <a:prstGeom prst="rect">
            <a:avLst/>
          </a:prstGeom>
          <a:noFill/>
          <a:ln>
            <a:noFill/>
          </a:ln>
        </p:spPr>
        <p:txBody>
          <a:bodyPr spcFirstLastPara="1" wrap="square" lIns="432100" tIns="216050" rIns="432100" bIns="216050" anchor="b" anchorCtr="0">
            <a:noAutofit/>
          </a:bodyPr>
          <a:lstStyle>
            <a:lvl1pPr lvl="0" algn="l">
              <a:spcBef>
                <a:spcPts val="0"/>
              </a:spcBef>
              <a:spcAft>
                <a:spcPts val="0"/>
              </a:spcAft>
              <a:buSzPts val="1400"/>
              <a:buNone/>
              <a:defRPr sz="9389"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7" name="Google Shape;67;p10"/>
          <p:cNvSpPr>
            <a:spLocks noGrp="1"/>
          </p:cNvSpPr>
          <p:nvPr>
            <p:ph type="pic" idx="2"/>
          </p:nvPr>
        </p:nvSpPr>
        <p:spPr>
          <a:xfrm>
            <a:off x="5779197" y="4575383"/>
            <a:ext cx="17690783" cy="30723842"/>
          </a:xfrm>
          <a:prstGeom prst="rect">
            <a:avLst/>
          </a:prstGeom>
          <a:noFill/>
          <a:ln>
            <a:noFill/>
          </a:ln>
        </p:spPr>
      </p:sp>
      <p:sp>
        <p:nvSpPr>
          <p:cNvPr id="68" name="Google Shape;68;p10"/>
          <p:cNvSpPr txBox="1">
            <a:spLocks noGrp="1"/>
          </p:cNvSpPr>
          <p:nvPr>
            <p:ph type="body" idx="1"/>
          </p:nvPr>
        </p:nvSpPr>
        <p:spPr>
          <a:xfrm>
            <a:off x="5779197" y="40076131"/>
            <a:ext cx="17690783" cy="6009633"/>
          </a:xfrm>
          <a:prstGeom prst="rect">
            <a:avLst/>
          </a:prstGeom>
          <a:noFill/>
          <a:ln>
            <a:noFill/>
          </a:ln>
        </p:spPr>
        <p:txBody>
          <a:bodyPr spcFirstLastPara="1" wrap="square" lIns="432100" tIns="216050" rIns="432100" bIns="216050" anchor="t" anchorCtr="0">
            <a:noAutofit/>
          </a:bodyPr>
          <a:lstStyle>
            <a:lvl1pPr marL="457200" lvl="0" indent="-228600" algn="l">
              <a:spcBef>
                <a:spcPts val="1318"/>
              </a:spcBef>
              <a:spcAft>
                <a:spcPts val="0"/>
              </a:spcAft>
              <a:buClr>
                <a:schemeClr val="dk1"/>
              </a:buClr>
              <a:buSzPts val="6591"/>
              <a:buNone/>
              <a:defRPr sz="6591"/>
            </a:lvl1pPr>
            <a:lvl2pPr marL="914400" lvl="1" indent="-228600" algn="l">
              <a:spcBef>
                <a:spcPts val="1139"/>
              </a:spcBef>
              <a:spcAft>
                <a:spcPts val="0"/>
              </a:spcAft>
              <a:buClr>
                <a:schemeClr val="dk1"/>
              </a:buClr>
              <a:buSzPts val="5693"/>
              <a:buNone/>
              <a:defRPr sz="5693"/>
            </a:lvl2pPr>
            <a:lvl3pPr marL="1371600" lvl="2" indent="-228600" algn="l">
              <a:spcBef>
                <a:spcPts val="959"/>
              </a:spcBef>
              <a:spcAft>
                <a:spcPts val="0"/>
              </a:spcAft>
              <a:buClr>
                <a:schemeClr val="dk1"/>
              </a:buClr>
              <a:buSzPts val="4794"/>
              <a:buNone/>
              <a:defRPr sz="4794"/>
            </a:lvl3pPr>
            <a:lvl4pPr marL="1828800" lvl="3" indent="-228600" algn="l">
              <a:spcBef>
                <a:spcPts val="839"/>
              </a:spcBef>
              <a:spcAft>
                <a:spcPts val="0"/>
              </a:spcAft>
              <a:buClr>
                <a:schemeClr val="dk1"/>
              </a:buClr>
              <a:buSzPts val="4195"/>
              <a:buNone/>
              <a:defRPr sz="4195"/>
            </a:lvl4pPr>
            <a:lvl5pPr marL="2286000" lvl="4" indent="-228600" algn="l">
              <a:spcBef>
                <a:spcPts val="839"/>
              </a:spcBef>
              <a:spcAft>
                <a:spcPts val="0"/>
              </a:spcAft>
              <a:buClr>
                <a:schemeClr val="dk1"/>
              </a:buClr>
              <a:buSzPts val="4195"/>
              <a:buNone/>
              <a:defRPr sz="4195"/>
            </a:lvl5pPr>
            <a:lvl6pPr marL="2743200" lvl="5" indent="-228600" algn="l">
              <a:spcBef>
                <a:spcPts val="839"/>
              </a:spcBef>
              <a:spcAft>
                <a:spcPts val="0"/>
              </a:spcAft>
              <a:buClr>
                <a:schemeClr val="dk1"/>
              </a:buClr>
              <a:buSzPts val="4195"/>
              <a:buNone/>
              <a:defRPr sz="4195"/>
            </a:lvl6pPr>
            <a:lvl7pPr marL="3200400" lvl="6" indent="-228600" algn="l">
              <a:spcBef>
                <a:spcPts val="839"/>
              </a:spcBef>
              <a:spcAft>
                <a:spcPts val="0"/>
              </a:spcAft>
              <a:buClr>
                <a:schemeClr val="dk1"/>
              </a:buClr>
              <a:buSzPts val="4195"/>
              <a:buNone/>
              <a:defRPr sz="4195"/>
            </a:lvl7pPr>
            <a:lvl8pPr marL="3657600" lvl="7" indent="-228600" algn="l">
              <a:spcBef>
                <a:spcPts val="839"/>
              </a:spcBef>
              <a:spcAft>
                <a:spcPts val="0"/>
              </a:spcAft>
              <a:buClr>
                <a:schemeClr val="dk1"/>
              </a:buClr>
              <a:buSzPts val="4195"/>
              <a:buNone/>
              <a:defRPr sz="4195"/>
            </a:lvl8pPr>
            <a:lvl9pPr marL="4114800" lvl="8" indent="-228600" algn="l">
              <a:spcBef>
                <a:spcPts val="839"/>
              </a:spcBef>
              <a:spcAft>
                <a:spcPts val="0"/>
              </a:spcAft>
              <a:buClr>
                <a:schemeClr val="dk1"/>
              </a:buClr>
              <a:buSzPts val="4195"/>
              <a:buNone/>
              <a:defRPr sz="4195"/>
            </a:lvl9pPr>
          </a:lstStyle>
          <a:p>
            <a:endParaRPr/>
          </a:p>
        </p:txBody>
      </p:sp>
      <p:sp>
        <p:nvSpPr>
          <p:cNvPr id="69" name="Google Shape;69;p10"/>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a:spcBef>
                <a:spcPts val="0"/>
              </a:spcBef>
              <a:spcAft>
                <a:spcPts val="0"/>
              </a:spcAft>
              <a:buNone/>
              <a:defRPr sz="5693">
                <a:solidFill>
                  <a:srgbClr val="898989"/>
                </a:solidFill>
                <a:latin typeface="Calibri"/>
                <a:ea typeface="Calibri"/>
                <a:cs typeface="Calibri"/>
                <a:sym typeface="Calibri"/>
              </a:defRPr>
            </a:lvl1pPr>
            <a:lvl2pPr marL="0" marR="0" lvl="1" indent="0" algn="r">
              <a:spcBef>
                <a:spcPts val="0"/>
              </a:spcBef>
              <a:spcAft>
                <a:spcPts val="0"/>
              </a:spcAft>
              <a:buNone/>
              <a:defRPr sz="5693">
                <a:solidFill>
                  <a:srgbClr val="898989"/>
                </a:solidFill>
                <a:latin typeface="Calibri"/>
                <a:ea typeface="Calibri"/>
                <a:cs typeface="Calibri"/>
                <a:sym typeface="Calibri"/>
              </a:defRPr>
            </a:lvl2pPr>
            <a:lvl3pPr marL="0" marR="0" lvl="2" indent="0" algn="r">
              <a:spcBef>
                <a:spcPts val="0"/>
              </a:spcBef>
              <a:spcAft>
                <a:spcPts val="0"/>
              </a:spcAft>
              <a:buNone/>
              <a:defRPr sz="5693">
                <a:solidFill>
                  <a:srgbClr val="898989"/>
                </a:solidFill>
                <a:latin typeface="Calibri"/>
                <a:ea typeface="Calibri"/>
                <a:cs typeface="Calibri"/>
                <a:sym typeface="Calibri"/>
              </a:defRPr>
            </a:lvl3pPr>
            <a:lvl4pPr marL="0" marR="0" lvl="3" indent="0" algn="r">
              <a:spcBef>
                <a:spcPts val="0"/>
              </a:spcBef>
              <a:spcAft>
                <a:spcPts val="0"/>
              </a:spcAft>
              <a:buNone/>
              <a:defRPr sz="5693">
                <a:solidFill>
                  <a:srgbClr val="898989"/>
                </a:solidFill>
                <a:latin typeface="Calibri"/>
                <a:ea typeface="Calibri"/>
                <a:cs typeface="Calibri"/>
                <a:sym typeface="Calibri"/>
              </a:defRPr>
            </a:lvl4pPr>
            <a:lvl5pPr marL="0" marR="0" lvl="4" indent="0" algn="r">
              <a:spcBef>
                <a:spcPts val="0"/>
              </a:spcBef>
              <a:spcAft>
                <a:spcPts val="0"/>
              </a:spcAft>
              <a:buNone/>
              <a:defRPr sz="5693">
                <a:solidFill>
                  <a:srgbClr val="898989"/>
                </a:solidFill>
                <a:latin typeface="Calibri"/>
                <a:ea typeface="Calibri"/>
                <a:cs typeface="Calibri"/>
                <a:sym typeface="Calibri"/>
              </a:defRPr>
            </a:lvl5pPr>
            <a:lvl6pPr marL="0" marR="0" lvl="5" indent="0" algn="r">
              <a:spcBef>
                <a:spcPts val="0"/>
              </a:spcBef>
              <a:spcAft>
                <a:spcPts val="0"/>
              </a:spcAft>
              <a:buNone/>
              <a:defRPr sz="5693">
                <a:solidFill>
                  <a:srgbClr val="898989"/>
                </a:solidFill>
                <a:latin typeface="Calibri"/>
                <a:ea typeface="Calibri"/>
                <a:cs typeface="Calibri"/>
                <a:sym typeface="Calibri"/>
              </a:defRPr>
            </a:lvl6pPr>
            <a:lvl7pPr marL="0" marR="0" lvl="6" indent="0" algn="r">
              <a:spcBef>
                <a:spcPts val="0"/>
              </a:spcBef>
              <a:spcAft>
                <a:spcPts val="0"/>
              </a:spcAft>
              <a:buNone/>
              <a:defRPr sz="5693">
                <a:solidFill>
                  <a:srgbClr val="898989"/>
                </a:solidFill>
                <a:latin typeface="Calibri"/>
                <a:ea typeface="Calibri"/>
                <a:cs typeface="Calibri"/>
                <a:sym typeface="Calibri"/>
              </a:defRPr>
            </a:lvl7pPr>
            <a:lvl8pPr marL="0" marR="0" lvl="7" indent="0" algn="r">
              <a:spcBef>
                <a:spcPts val="0"/>
              </a:spcBef>
              <a:spcAft>
                <a:spcPts val="0"/>
              </a:spcAft>
              <a:buNone/>
              <a:defRPr sz="5693">
                <a:solidFill>
                  <a:srgbClr val="898989"/>
                </a:solidFill>
                <a:latin typeface="Calibri"/>
                <a:ea typeface="Calibri"/>
                <a:cs typeface="Calibri"/>
                <a:sym typeface="Calibri"/>
              </a:defRPr>
            </a:lvl8pPr>
            <a:lvl9pPr marL="0" marR="0" lvl="8" indent="0" algn="r">
              <a:spcBef>
                <a:spcPts val="0"/>
              </a:spcBef>
              <a:spcAft>
                <a:spcPts val="0"/>
              </a:spcAft>
              <a:buNone/>
              <a:defRPr sz="5693">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474811" y="2048932"/>
            <a:ext cx="26535016" cy="8534398"/>
          </a:xfrm>
          <a:prstGeom prst="rect">
            <a:avLst/>
          </a:prstGeom>
          <a:noFill/>
          <a:ln>
            <a:noFill/>
          </a:ln>
        </p:spPr>
        <p:txBody>
          <a:bodyPr spcFirstLastPara="1" wrap="square" lIns="432100" tIns="216050" rIns="432100" bIns="216050" anchor="ctr" anchorCtr="0">
            <a:noAutofit/>
          </a:bodyPr>
          <a:lstStyle>
            <a:lvl1pPr marR="0" lvl="0" algn="ctr" rtl="0">
              <a:spcBef>
                <a:spcPts val="0"/>
              </a:spcBef>
              <a:spcAft>
                <a:spcPts val="0"/>
              </a:spcAft>
              <a:buSzPts val="1400"/>
              <a:buNone/>
              <a:defRPr sz="20674"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20674"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20674"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20674"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20674"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20774"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20774"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20774"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20774"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1474811" y="11947413"/>
            <a:ext cx="26535016" cy="33795172"/>
          </a:xfrm>
          <a:prstGeom prst="rect">
            <a:avLst/>
          </a:prstGeom>
          <a:noFill/>
          <a:ln>
            <a:noFill/>
          </a:ln>
        </p:spPr>
        <p:txBody>
          <a:bodyPr spcFirstLastPara="1" wrap="square" lIns="432100" tIns="216050" rIns="432100" bIns="216050" anchor="t" anchorCtr="0">
            <a:noAutofit/>
          </a:bodyPr>
          <a:lstStyle>
            <a:lvl1pPr marL="457200" marR="0" lvl="0" indent="-1186243" algn="l" rtl="0">
              <a:spcBef>
                <a:spcPts val="3016"/>
              </a:spcBef>
              <a:spcAft>
                <a:spcPts val="0"/>
              </a:spcAft>
              <a:buClr>
                <a:schemeClr val="dk1"/>
              </a:buClr>
              <a:buSzPts val="15081"/>
              <a:buFont typeface="Arial"/>
              <a:buChar char="•"/>
              <a:defRPr sz="15081" b="0" i="0" u="none" strike="noStrike" cap="none">
                <a:solidFill>
                  <a:schemeClr val="dk1"/>
                </a:solidFill>
                <a:latin typeface="Calibri"/>
                <a:ea typeface="Calibri"/>
                <a:cs typeface="Calibri"/>
                <a:sym typeface="Calibri"/>
              </a:defRPr>
            </a:lvl1pPr>
            <a:lvl2pPr marL="914400" marR="0" lvl="1" indent="-1059434" algn="l" rtl="0">
              <a:spcBef>
                <a:spcPts val="2617"/>
              </a:spcBef>
              <a:spcAft>
                <a:spcPts val="0"/>
              </a:spcAft>
              <a:buClr>
                <a:schemeClr val="dk1"/>
              </a:buClr>
              <a:buSzPts val="13084"/>
              <a:buFont typeface="Arial"/>
              <a:buChar char="–"/>
              <a:defRPr sz="13084" b="0" i="0" u="none" strike="noStrike" cap="none">
                <a:solidFill>
                  <a:schemeClr val="dk1"/>
                </a:solidFill>
                <a:latin typeface="Calibri"/>
                <a:ea typeface="Calibri"/>
                <a:cs typeface="Calibri"/>
                <a:sym typeface="Calibri"/>
              </a:defRPr>
            </a:lvl2pPr>
            <a:lvl3pPr marL="1371600" marR="0" lvl="2" indent="-938911" algn="l" rtl="0">
              <a:spcBef>
                <a:spcPts val="2237"/>
              </a:spcBef>
              <a:spcAft>
                <a:spcPts val="0"/>
              </a:spcAft>
              <a:buClr>
                <a:schemeClr val="dk1"/>
              </a:buClr>
              <a:buSzPts val="11186"/>
              <a:buFont typeface="Arial"/>
              <a:buChar char="•"/>
              <a:defRPr sz="11186" b="0" i="0" u="none" strike="noStrike" cap="none">
                <a:solidFill>
                  <a:schemeClr val="dk1"/>
                </a:solidFill>
                <a:latin typeface="Calibri"/>
                <a:ea typeface="Calibri"/>
                <a:cs typeface="Calibri"/>
                <a:sym typeface="Calibri"/>
              </a:defRPr>
            </a:lvl3pPr>
            <a:lvl4pPr marL="1828800" marR="0" lvl="3" indent="-818451" algn="l" rtl="0">
              <a:spcBef>
                <a:spcPts val="1858"/>
              </a:spcBef>
              <a:spcAft>
                <a:spcPts val="0"/>
              </a:spcAft>
              <a:buClr>
                <a:schemeClr val="dk1"/>
              </a:buClr>
              <a:buSzPts val="9289"/>
              <a:buFont typeface="Arial"/>
              <a:buChar char="–"/>
              <a:defRPr sz="9289" b="0" i="0" u="none" strike="noStrike" cap="none">
                <a:solidFill>
                  <a:schemeClr val="dk1"/>
                </a:solidFill>
                <a:latin typeface="Calibri"/>
                <a:ea typeface="Calibri"/>
                <a:cs typeface="Calibri"/>
                <a:sym typeface="Calibri"/>
              </a:defRPr>
            </a:lvl4pPr>
            <a:lvl5pPr marL="2286000" marR="0" lvl="4" indent="-818451" algn="l" rtl="0">
              <a:spcBef>
                <a:spcPts val="1858"/>
              </a:spcBef>
              <a:spcAft>
                <a:spcPts val="0"/>
              </a:spcAft>
              <a:buClr>
                <a:schemeClr val="dk1"/>
              </a:buClr>
              <a:buSzPts val="9289"/>
              <a:buFont typeface="Arial"/>
              <a:buChar char="»"/>
              <a:defRPr sz="9289" b="0" i="0" u="none" strike="noStrike" cap="none">
                <a:solidFill>
                  <a:schemeClr val="dk1"/>
                </a:solidFill>
                <a:latin typeface="Calibri"/>
                <a:ea typeface="Calibri"/>
                <a:cs typeface="Calibri"/>
                <a:sym typeface="Calibri"/>
              </a:defRPr>
            </a:lvl5pPr>
            <a:lvl6pPr marL="2743200" marR="0" lvl="5" indent="-824801" algn="l" rtl="0">
              <a:spcBef>
                <a:spcPts val="1878"/>
              </a:spcBef>
              <a:spcAft>
                <a:spcPts val="0"/>
              </a:spcAft>
              <a:buClr>
                <a:schemeClr val="dk1"/>
              </a:buClr>
              <a:buSzPts val="9389"/>
              <a:buFont typeface="Arial"/>
              <a:buChar char="•"/>
              <a:defRPr sz="9389" b="0" i="0" u="none" strike="noStrike" cap="none">
                <a:solidFill>
                  <a:schemeClr val="dk1"/>
                </a:solidFill>
                <a:latin typeface="Calibri"/>
                <a:ea typeface="Calibri"/>
                <a:cs typeface="Calibri"/>
                <a:sym typeface="Calibri"/>
              </a:defRPr>
            </a:lvl6pPr>
            <a:lvl7pPr marL="3200400" marR="0" lvl="6" indent="-824801" algn="l" rtl="0">
              <a:spcBef>
                <a:spcPts val="1878"/>
              </a:spcBef>
              <a:spcAft>
                <a:spcPts val="0"/>
              </a:spcAft>
              <a:buClr>
                <a:schemeClr val="dk1"/>
              </a:buClr>
              <a:buSzPts val="9389"/>
              <a:buFont typeface="Arial"/>
              <a:buChar char="•"/>
              <a:defRPr sz="9389" b="0" i="0" u="none" strike="noStrike" cap="none">
                <a:solidFill>
                  <a:schemeClr val="dk1"/>
                </a:solidFill>
                <a:latin typeface="Calibri"/>
                <a:ea typeface="Calibri"/>
                <a:cs typeface="Calibri"/>
                <a:sym typeface="Calibri"/>
              </a:defRPr>
            </a:lvl7pPr>
            <a:lvl8pPr marL="3657600" marR="0" lvl="7" indent="-824801" algn="l" rtl="0">
              <a:spcBef>
                <a:spcPts val="1878"/>
              </a:spcBef>
              <a:spcAft>
                <a:spcPts val="0"/>
              </a:spcAft>
              <a:buClr>
                <a:schemeClr val="dk1"/>
              </a:buClr>
              <a:buSzPts val="9389"/>
              <a:buFont typeface="Arial"/>
              <a:buChar char="•"/>
              <a:defRPr sz="9389" b="0" i="0" u="none" strike="noStrike" cap="none">
                <a:solidFill>
                  <a:schemeClr val="dk1"/>
                </a:solidFill>
                <a:latin typeface="Calibri"/>
                <a:ea typeface="Calibri"/>
                <a:cs typeface="Calibri"/>
                <a:sym typeface="Calibri"/>
              </a:defRPr>
            </a:lvl8pPr>
            <a:lvl9pPr marL="4114800" marR="0" lvl="8" indent="-824801" algn="l" rtl="0">
              <a:spcBef>
                <a:spcPts val="1878"/>
              </a:spcBef>
              <a:spcAft>
                <a:spcPts val="0"/>
              </a:spcAft>
              <a:buClr>
                <a:schemeClr val="dk1"/>
              </a:buClr>
              <a:buSzPts val="9389"/>
              <a:buFont typeface="Arial"/>
              <a:buChar char="•"/>
              <a:defRPr sz="9389"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1474811" y="47460382"/>
            <a:ext cx="6878591" cy="2728146"/>
          </a:xfrm>
          <a:prstGeom prst="rect">
            <a:avLst/>
          </a:prstGeom>
          <a:noFill/>
          <a:ln>
            <a:noFill/>
          </a:ln>
        </p:spPr>
        <p:txBody>
          <a:bodyPr spcFirstLastPara="1" wrap="square" lIns="432100" tIns="216050" rIns="432100" bIns="216050" anchor="ctr" anchorCtr="0">
            <a:noAutofit/>
          </a:bodyPr>
          <a:lstStyle>
            <a:lvl1pPr marR="0" lvl="0" algn="l" rtl="0">
              <a:spcBef>
                <a:spcPts val="0"/>
              </a:spcBef>
              <a:spcAft>
                <a:spcPts val="0"/>
              </a:spcAft>
              <a:buSzPts val="1400"/>
              <a:buNone/>
              <a:defRPr sz="5693" b="0" i="0" u="none" strike="noStrike" cap="none">
                <a:solidFill>
                  <a:srgbClr val="898989"/>
                </a:solidFill>
                <a:latin typeface="Calibri"/>
                <a:ea typeface="Calibri"/>
                <a:cs typeface="Calibri"/>
                <a:sym typeface="Calibri"/>
              </a:defRPr>
            </a:lvl1pPr>
            <a:lvl2pPr marR="0" lvl="1" algn="l" rtl="0">
              <a:spcBef>
                <a:spcPts val="0"/>
              </a:spcBef>
              <a:spcAft>
                <a:spcPts val="0"/>
              </a:spcAft>
              <a:buSzPts val="1400"/>
              <a:buNone/>
              <a:defRPr sz="839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39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39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39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39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39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39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396" b="0" i="0" u="none" strike="noStrike" cap="none">
                <a:solidFill>
                  <a:schemeClr val="dk1"/>
                </a:solidFill>
                <a:latin typeface="Arial"/>
                <a:ea typeface="Arial"/>
                <a:cs typeface="Arial"/>
                <a:sym typeface="Arial"/>
              </a:defRPr>
            </a:lvl9pPr>
          </a:lstStyle>
          <a:p>
            <a:endParaRPr/>
          </a:p>
        </p:txBody>
      </p:sp>
      <p:sp>
        <p:nvSpPr>
          <p:cNvPr id="13" name="Google Shape;13;p1"/>
          <p:cNvSpPr txBox="1">
            <a:spLocks noGrp="1"/>
          </p:cNvSpPr>
          <p:nvPr>
            <p:ph type="ftr" idx="11"/>
          </p:nvPr>
        </p:nvSpPr>
        <p:spPr>
          <a:xfrm>
            <a:off x="10073782" y="47460382"/>
            <a:ext cx="9337089" cy="2728146"/>
          </a:xfrm>
          <a:prstGeom prst="rect">
            <a:avLst/>
          </a:prstGeom>
          <a:noFill/>
          <a:ln>
            <a:noFill/>
          </a:ln>
        </p:spPr>
        <p:txBody>
          <a:bodyPr spcFirstLastPara="1" wrap="square" lIns="432100" tIns="216050" rIns="432100" bIns="216050" anchor="ctr" anchorCtr="0">
            <a:noAutofit/>
          </a:bodyPr>
          <a:lstStyle>
            <a:lvl1pPr marR="0" lvl="0" algn="ctr" rtl="0">
              <a:spcBef>
                <a:spcPts val="0"/>
              </a:spcBef>
              <a:spcAft>
                <a:spcPts val="0"/>
              </a:spcAft>
              <a:buSzPts val="1400"/>
              <a:buNone/>
              <a:defRPr sz="5693"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8396"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8396"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8396"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8396"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8396"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8396"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8396"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8396" b="0" i="0" u="none" strike="noStrike" cap="none">
                <a:solidFill>
                  <a:schemeClr val="dk1"/>
                </a:solidFill>
                <a:latin typeface="Arial"/>
                <a:ea typeface="Arial"/>
                <a:cs typeface="Arial"/>
                <a:sym typeface="Arial"/>
              </a:defRPr>
            </a:lvl9pPr>
          </a:lstStyle>
          <a:p>
            <a:endParaRPr/>
          </a:p>
        </p:txBody>
      </p:sp>
      <p:sp>
        <p:nvSpPr>
          <p:cNvPr id="14" name="Google Shape;14;p1"/>
          <p:cNvSpPr txBox="1">
            <a:spLocks noGrp="1"/>
          </p:cNvSpPr>
          <p:nvPr>
            <p:ph type="sldNum" idx="12"/>
          </p:nvPr>
        </p:nvSpPr>
        <p:spPr>
          <a:xfrm>
            <a:off x="21131236" y="47460382"/>
            <a:ext cx="6878591" cy="2728146"/>
          </a:xfrm>
          <a:prstGeom prst="rect">
            <a:avLst/>
          </a:prstGeom>
          <a:noFill/>
          <a:ln>
            <a:noFill/>
          </a:ln>
        </p:spPr>
        <p:txBody>
          <a:bodyPr spcFirstLastPara="1" wrap="square" lIns="432100" tIns="216050" rIns="432100" bIns="216050" anchor="ctr" anchorCtr="0">
            <a:noAutofit/>
          </a:bodyPr>
          <a:lstStyle>
            <a:lvl1pPr marL="0" marR="0" lvl="0" indent="0" algn="r" rtl="0">
              <a:spcBef>
                <a:spcPts val="0"/>
              </a:spcBef>
              <a:spcAft>
                <a:spcPts val="0"/>
              </a:spcAft>
              <a:buNone/>
              <a:defRPr sz="5693" b="0" i="0" u="none" strike="noStrike" cap="none">
                <a:solidFill>
                  <a:srgbClr val="898989"/>
                </a:solidFill>
                <a:latin typeface="Calibri"/>
                <a:ea typeface="Calibri"/>
                <a:cs typeface="Calibri"/>
                <a:sym typeface="Calibri"/>
              </a:defRPr>
            </a:lvl1pPr>
            <a:lvl2pPr marL="0" marR="0" lvl="1" indent="0" algn="r" rtl="0">
              <a:spcBef>
                <a:spcPts val="0"/>
              </a:spcBef>
              <a:spcAft>
                <a:spcPts val="0"/>
              </a:spcAft>
              <a:buNone/>
              <a:defRPr sz="5693" b="0" i="0" u="none" strike="noStrike" cap="none">
                <a:solidFill>
                  <a:srgbClr val="898989"/>
                </a:solidFill>
                <a:latin typeface="Calibri"/>
                <a:ea typeface="Calibri"/>
                <a:cs typeface="Calibri"/>
                <a:sym typeface="Calibri"/>
              </a:defRPr>
            </a:lvl2pPr>
            <a:lvl3pPr marL="0" marR="0" lvl="2" indent="0" algn="r" rtl="0">
              <a:spcBef>
                <a:spcPts val="0"/>
              </a:spcBef>
              <a:spcAft>
                <a:spcPts val="0"/>
              </a:spcAft>
              <a:buNone/>
              <a:defRPr sz="5693" b="0" i="0" u="none" strike="noStrike" cap="none">
                <a:solidFill>
                  <a:srgbClr val="898989"/>
                </a:solidFill>
                <a:latin typeface="Calibri"/>
                <a:ea typeface="Calibri"/>
                <a:cs typeface="Calibri"/>
                <a:sym typeface="Calibri"/>
              </a:defRPr>
            </a:lvl3pPr>
            <a:lvl4pPr marL="0" marR="0" lvl="3" indent="0" algn="r" rtl="0">
              <a:spcBef>
                <a:spcPts val="0"/>
              </a:spcBef>
              <a:spcAft>
                <a:spcPts val="0"/>
              </a:spcAft>
              <a:buNone/>
              <a:defRPr sz="5693" b="0" i="0" u="none" strike="noStrike" cap="none">
                <a:solidFill>
                  <a:srgbClr val="898989"/>
                </a:solidFill>
                <a:latin typeface="Calibri"/>
                <a:ea typeface="Calibri"/>
                <a:cs typeface="Calibri"/>
                <a:sym typeface="Calibri"/>
              </a:defRPr>
            </a:lvl4pPr>
            <a:lvl5pPr marL="0" marR="0" lvl="4" indent="0" algn="r" rtl="0">
              <a:spcBef>
                <a:spcPts val="0"/>
              </a:spcBef>
              <a:spcAft>
                <a:spcPts val="0"/>
              </a:spcAft>
              <a:buNone/>
              <a:defRPr sz="5693" b="0" i="0" u="none" strike="noStrike" cap="none">
                <a:solidFill>
                  <a:srgbClr val="898989"/>
                </a:solidFill>
                <a:latin typeface="Calibri"/>
                <a:ea typeface="Calibri"/>
                <a:cs typeface="Calibri"/>
                <a:sym typeface="Calibri"/>
              </a:defRPr>
            </a:lvl5pPr>
            <a:lvl6pPr marL="0" marR="0" lvl="5" indent="0" algn="r" rtl="0">
              <a:spcBef>
                <a:spcPts val="0"/>
              </a:spcBef>
              <a:spcAft>
                <a:spcPts val="0"/>
              </a:spcAft>
              <a:buNone/>
              <a:defRPr sz="5693" b="0" i="0" u="none" strike="noStrike" cap="none">
                <a:solidFill>
                  <a:srgbClr val="898989"/>
                </a:solidFill>
                <a:latin typeface="Calibri"/>
                <a:ea typeface="Calibri"/>
                <a:cs typeface="Calibri"/>
                <a:sym typeface="Calibri"/>
              </a:defRPr>
            </a:lvl6pPr>
            <a:lvl7pPr marL="0" marR="0" lvl="6" indent="0" algn="r" rtl="0">
              <a:spcBef>
                <a:spcPts val="0"/>
              </a:spcBef>
              <a:spcAft>
                <a:spcPts val="0"/>
              </a:spcAft>
              <a:buNone/>
              <a:defRPr sz="5693" b="0" i="0" u="none" strike="noStrike" cap="none">
                <a:solidFill>
                  <a:srgbClr val="898989"/>
                </a:solidFill>
                <a:latin typeface="Calibri"/>
                <a:ea typeface="Calibri"/>
                <a:cs typeface="Calibri"/>
                <a:sym typeface="Calibri"/>
              </a:defRPr>
            </a:lvl7pPr>
            <a:lvl8pPr marL="0" marR="0" lvl="7" indent="0" algn="r" rtl="0">
              <a:spcBef>
                <a:spcPts val="0"/>
              </a:spcBef>
              <a:spcAft>
                <a:spcPts val="0"/>
              </a:spcAft>
              <a:buNone/>
              <a:defRPr sz="5693" b="0" i="0" u="none" strike="noStrike" cap="none">
                <a:solidFill>
                  <a:srgbClr val="898989"/>
                </a:solidFill>
                <a:latin typeface="Calibri"/>
                <a:ea typeface="Calibri"/>
                <a:cs typeface="Calibri"/>
                <a:sym typeface="Calibri"/>
              </a:defRPr>
            </a:lvl8pPr>
            <a:lvl9pPr marL="0" marR="0" lvl="8" indent="0" algn="r" rtl="0">
              <a:spcBef>
                <a:spcPts val="0"/>
              </a:spcBef>
              <a:spcAft>
                <a:spcPts val="0"/>
              </a:spcAft>
              <a:buNone/>
              <a:defRPr sz="5693"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emf"/><Relationship Id="rId5" Type="http://schemas.openxmlformats.org/officeDocument/2006/relationships/oleObject" Target="../embeddings/oleObject2.bin"/><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p:nvPr/>
        </p:nvSpPr>
        <p:spPr>
          <a:xfrm>
            <a:off x="319524" y="50284175"/>
            <a:ext cx="13589625" cy="2818784"/>
          </a:xfrm>
          <a:prstGeom prst="rect">
            <a:avLst/>
          </a:prstGeom>
          <a:noFill/>
          <a:ln>
            <a:noFill/>
          </a:ln>
        </p:spPr>
        <p:txBody>
          <a:bodyPr spcFirstLastPara="1" wrap="square" lIns="106550" tIns="53250" rIns="106550" bIns="53250" anchor="ctr" anchorCtr="0">
            <a:noAutofit/>
          </a:bodyPr>
          <a:lstStyle/>
          <a:p>
            <a:pPr marL="0" marR="0" lvl="0" indent="0" algn="just" rtl="0">
              <a:spcBef>
                <a:spcPts val="0"/>
              </a:spcBef>
              <a:spcAft>
                <a:spcPts val="0"/>
              </a:spcAft>
              <a:buNone/>
            </a:pPr>
            <a:endParaRPr sz="4394" b="0" i="0" u="none" strike="noStrike" cap="none">
              <a:solidFill>
                <a:schemeClr val="dk1"/>
              </a:solidFill>
              <a:latin typeface="Arial"/>
              <a:ea typeface="Arial"/>
              <a:cs typeface="Arial"/>
              <a:sym typeface="Arial"/>
            </a:endParaRPr>
          </a:p>
        </p:txBody>
      </p:sp>
      <p:sp>
        <p:nvSpPr>
          <p:cNvPr id="90" name="Google Shape;90;p13"/>
          <p:cNvSpPr txBox="1"/>
          <p:nvPr/>
        </p:nvSpPr>
        <p:spPr>
          <a:xfrm>
            <a:off x="-22457458" y="33682226"/>
            <a:ext cx="14606538" cy="144460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endParaRPr sz="4394" b="0" i="0" u="none" strike="noStrike" cap="none">
              <a:solidFill>
                <a:schemeClr val="dk1"/>
              </a:solidFill>
              <a:latin typeface="Calibri"/>
              <a:ea typeface="Calibri"/>
              <a:cs typeface="Calibri"/>
              <a:sym typeface="Calibri"/>
            </a:endParaRPr>
          </a:p>
          <a:p>
            <a:pPr marL="0" marR="0" lvl="0" indent="0" algn="just" rtl="0">
              <a:spcBef>
                <a:spcPts val="0"/>
              </a:spcBef>
              <a:spcAft>
                <a:spcPts val="0"/>
              </a:spcAft>
              <a:buNone/>
            </a:pPr>
            <a:endParaRPr sz="4394" b="0" i="0" u="none" strike="noStrike" cap="none">
              <a:solidFill>
                <a:schemeClr val="dk1"/>
              </a:solidFill>
              <a:latin typeface="Calibri"/>
              <a:ea typeface="Calibri"/>
              <a:cs typeface="Calibri"/>
              <a:sym typeface="Calibri"/>
            </a:endParaRPr>
          </a:p>
        </p:txBody>
      </p:sp>
      <p:sp>
        <p:nvSpPr>
          <p:cNvPr id="91" name="Google Shape;91;p13"/>
          <p:cNvSpPr txBox="1"/>
          <p:nvPr/>
        </p:nvSpPr>
        <p:spPr>
          <a:xfrm>
            <a:off x="3653845" y="5251961"/>
            <a:ext cx="22738088" cy="6500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3625" b="1" i="0" u="none" strike="noStrike" cap="none">
                <a:solidFill>
                  <a:schemeClr val="dk1"/>
                </a:solidFill>
                <a:latin typeface="Arial"/>
                <a:ea typeface="Arial"/>
                <a:cs typeface="Arial"/>
                <a:sym typeface="Arial"/>
              </a:rPr>
              <a:t>Título do trabalho</a:t>
            </a:r>
            <a:endParaRPr sz="6591" b="0" i="0" u="none" strike="noStrike" cap="none">
              <a:solidFill>
                <a:schemeClr val="dk1"/>
              </a:solidFill>
              <a:latin typeface="Arial"/>
              <a:ea typeface="Arial"/>
              <a:cs typeface="Arial"/>
              <a:sym typeface="Arial"/>
            </a:endParaRPr>
          </a:p>
        </p:txBody>
      </p:sp>
      <p:sp>
        <p:nvSpPr>
          <p:cNvPr id="92" name="Google Shape;92;p13"/>
          <p:cNvSpPr/>
          <p:nvPr/>
        </p:nvSpPr>
        <p:spPr>
          <a:xfrm>
            <a:off x="3975223" y="9337854"/>
            <a:ext cx="22129069" cy="1383133"/>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Clr>
                <a:schemeClr val="dk1"/>
              </a:buClr>
              <a:buSzPts val="4394"/>
              <a:buFont typeface="Arial"/>
              <a:buNone/>
            </a:pPr>
            <a:r>
              <a:rPr lang="pt-BR" sz="4394" b="0" i="0" u="none" strike="noStrike" cap="none">
                <a:solidFill>
                  <a:schemeClr val="dk1"/>
                </a:solidFill>
                <a:latin typeface="Arial"/>
                <a:ea typeface="Arial"/>
                <a:cs typeface="Arial"/>
                <a:sym typeface="Arial"/>
              </a:rPr>
              <a:t>NOME DOS AUTORES</a:t>
            </a:r>
            <a:r>
              <a:rPr lang="pt-BR" sz="4800" b="0" i="0" u="none" strike="noStrike" cap="none" baseline="30000">
                <a:solidFill>
                  <a:schemeClr val="dk1"/>
                </a:solidFill>
                <a:latin typeface="Calibri"/>
                <a:ea typeface="Calibri"/>
                <a:cs typeface="Calibri"/>
                <a:sym typeface="Calibri"/>
              </a:rPr>
              <a:t>1</a:t>
            </a:r>
            <a:r>
              <a:rPr lang="pt-BR" sz="4394" b="0" i="0" u="none" strike="noStrike" cap="none">
                <a:solidFill>
                  <a:schemeClr val="dk1"/>
                </a:solidFill>
                <a:latin typeface="Arial"/>
                <a:ea typeface="Arial"/>
                <a:cs typeface="Arial"/>
                <a:sym typeface="Arial"/>
              </a:rPr>
              <a:t> </a:t>
            </a:r>
            <a:endParaRPr sz="4394" b="0" i="0" u="none" strike="noStrike" cap="none">
              <a:solidFill>
                <a:schemeClr val="dk1"/>
              </a:solidFill>
              <a:latin typeface="Arial"/>
              <a:ea typeface="Arial"/>
              <a:cs typeface="Arial"/>
              <a:sym typeface="Arial"/>
            </a:endParaRPr>
          </a:p>
          <a:p>
            <a:pPr marL="0" marR="0" lvl="0" indent="0" algn="ctr" rtl="0">
              <a:spcBef>
                <a:spcPts val="0"/>
              </a:spcBef>
              <a:spcAft>
                <a:spcPts val="0"/>
              </a:spcAft>
              <a:buClr>
                <a:schemeClr val="dk1"/>
              </a:buClr>
              <a:buSzPts val="4800"/>
              <a:buFont typeface="Arial"/>
              <a:buNone/>
            </a:pPr>
            <a:r>
              <a:rPr lang="pt-BR" sz="4800" b="0" i="0" u="none" strike="noStrike" cap="none" baseline="30000">
                <a:solidFill>
                  <a:schemeClr val="dk1"/>
                </a:solidFill>
                <a:latin typeface="Calibri"/>
                <a:ea typeface="Calibri"/>
                <a:cs typeface="Calibri"/>
                <a:sym typeface="Calibri"/>
              </a:rPr>
              <a:t>1</a:t>
            </a:r>
            <a:r>
              <a:rPr lang="pt-BR" sz="3995" b="0" i="0" u="none" strike="noStrike" cap="none">
                <a:solidFill>
                  <a:schemeClr val="dk1"/>
                </a:solidFill>
                <a:latin typeface="Arial"/>
                <a:ea typeface="Arial"/>
                <a:cs typeface="Arial"/>
                <a:sym typeface="Arial"/>
              </a:rPr>
              <a:t>Instituições de vínculo.</a:t>
            </a:r>
            <a:endParaRPr/>
          </a:p>
        </p:txBody>
      </p:sp>
      <p:sp>
        <p:nvSpPr>
          <p:cNvPr id="93" name="Google Shape;93;p13"/>
          <p:cNvSpPr txBox="1"/>
          <p:nvPr/>
        </p:nvSpPr>
        <p:spPr>
          <a:xfrm>
            <a:off x="4705456" y="12371542"/>
            <a:ext cx="5928115" cy="138774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4794" b="1" i="0" u="none" strike="noStrike" cap="none">
                <a:solidFill>
                  <a:schemeClr val="dk1"/>
                </a:solidFill>
                <a:latin typeface="Arial"/>
                <a:ea typeface="Arial"/>
                <a:cs typeface="Arial"/>
                <a:sym typeface="Arial"/>
              </a:rPr>
              <a:t>INTRODUÇÃO</a:t>
            </a:r>
            <a:endParaRPr/>
          </a:p>
          <a:p>
            <a:pPr marL="0" marR="0" lvl="0" indent="0" algn="l" rtl="0">
              <a:spcBef>
                <a:spcPts val="0"/>
              </a:spcBef>
              <a:spcAft>
                <a:spcPts val="0"/>
              </a:spcAft>
              <a:buNone/>
            </a:pPr>
            <a:endParaRPr sz="3625">
              <a:solidFill>
                <a:schemeClr val="dk1"/>
              </a:solidFill>
              <a:latin typeface="Arial"/>
              <a:ea typeface="Arial"/>
              <a:cs typeface="Arial"/>
              <a:sym typeface="Arial"/>
            </a:endParaRPr>
          </a:p>
        </p:txBody>
      </p:sp>
      <p:sp>
        <p:nvSpPr>
          <p:cNvPr id="94" name="Google Shape;94;p13"/>
          <p:cNvSpPr txBox="1"/>
          <p:nvPr/>
        </p:nvSpPr>
        <p:spPr>
          <a:xfrm>
            <a:off x="288174" y="13306392"/>
            <a:ext cx="14156698" cy="685419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394"/>
              <a:buFont typeface="Arial"/>
              <a:buNone/>
            </a:pPr>
            <a:r>
              <a:rPr lang="pt-BR" sz="4394" b="0" u="none">
                <a:solidFill>
                  <a:schemeClr val="dk1"/>
                </a:solidFill>
                <a:latin typeface="Arial"/>
                <a:ea typeface="Arial"/>
                <a:cs typeface="Arial"/>
                <a:sym typeface="Arial"/>
              </a:rPr>
              <a:t>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a:t>
            </a:r>
            <a:endParaRPr sz="3995" b="0" u="none">
              <a:solidFill>
                <a:schemeClr val="dk1"/>
              </a:solidFill>
              <a:latin typeface="Arial"/>
              <a:ea typeface="Arial"/>
              <a:cs typeface="Arial"/>
              <a:sym typeface="Arial"/>
            </a:endParaRPr>
          </a:p>
        </p:txBody>
      </p:sp>
      <p:sp>
        <p:nvSpPr>
          <p:cNvPr id="95" name="Google Shape;95;p13"/>
          <p:cNvSpPr txBox="1"/>
          <p:nvPr/>
        </p:nvSpPr>
        <p:spPr>
          <a:xfrm>
            <a:off x="3975230" y="20235563"/>
            <a:ext cx="6205468" cy="8298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794" b="1">
                <a:solidFill>
                  <a:schemeClr val="dk1"/>
                </a:solidFill>
                <a:latin typeface="Arial"/>
                <a:ea typeface="Arial"/>
                <a:cs typeface="Arial"/>
                <a:sym typeface="Arial"/>
              </a:rPr>
              <a:t>OBJETIVO</a:t>
            </a:r>
            <a:endParaRPr/>
          </a:p>
        </p:txBody>
      </p:sp>
      <p:sp>
        <p:nvSpPr>
          <p:cNvPr id="96" name="Google Shape;96;p13"/>
          <p:cNvSpPr txBox="1"/>
          <p:nvPr/>
        </p:nvSpPr>
        <p:spPr>
          <a:xfrm>
            <a:off x="283419" y="21104408"/>
            <a:ext cx="14084789" cy="279700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394"/>
              <a:buFont typeface="Arial"/>
              <a:buNone/>
            </a:pPr>
            <a:r>
              <a:rPr lang="pt-BR" sz="4394" b="0" u="none">
                <a:solidFill>
                  <a:schemeClr val="dk1"/>
                </a:solidFill>
                <a:latin typeface="Arial"/>
                <a:ea typeface="Arial"/>
                <a:cs typeface="Arial"/>
                <a:sym typeface="Arial"/>
              </a:rPr>
              <a:t>X  xxxxx xxx xxxxxx  xxxxxxxxxxx xxxxxxxxx xxxxx xxx xxxxxx  xxxxxxxxxxx xxxxxxxxx xxxxx xxx xxxxxx  xxxxxxxxxxx xxxxxxxxx xxxxx xxx xxxxxx  xxxxxxxxxxx xxxxxxxxx xxxxx xxx xxxxxx  xxxxxxxxxxx xxxxxxxxx.</a:t>
            </a:r>
            <a:endParaRPr sz="3995" b="0" u="none">
              <a:solidFill>
                <a:schemeClr val="dk1"/>
              </a:solidFill>
              <a:latin typeface="Arial"/>
              <a:ea typeface="Arial"/>
              <a:cs typeface="Arial"/>
              <a:sym typeface="Arial"/>
            </a:endParaRPr>
          </a:p>
        </p:txBody>
      </p:sp>
      <p:sp>
        <p:nvSpPr>
          <p:cNvPr id="97" name="Google Shape;97;p13"/>
          <p:cNvSpPr txBox="1"/>
          <p:nvPr/>
        </p:nvSpPr>
        <p:spPr>
          <a:xfrm>
            <a:off x="3650066" y="24607274"/>
            <a:ext cx="6258361" cy="8298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794" b="1">
                <a:solidFill>
                  <a:schemeClr val="dk1"/>
                </a:solidFill>
                <a:latin typeface="Arial"/>
                <a:ea typeface="Arial"/>
                <a:cs typeface="Arial"/>
                <a:sym typeface="Arial"/>
              </a:rPr>
              <a:t>MÉTODOS</a:t>
            </a:r>
            <a:endParaRPr/>
          </a:p>
        </p:txBody>
      </p:sp>
      <p:sp>
        <p:nvSpPr>
          <p:cNvPr id="98" name="Google Shape;98;p13"/>
          <p:cNvSpPr txBox="1"/>
          <p:nvPr/>
        </p:nvSpPr>
        <p:spPr>
          <a:xfrm>
            <a:off x="18750199" y="33622074"/>
            <a:ext cx="5530265" cy="8298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794" b="1">
                <a:solidFill>
                  <a:schemeClr val="dk1"/>
                </a:solidFill>
                <a:latin typeface="Arial"/>
                <a:ea typeface="Arial"/>
                <a:cs typeface="Arial"/>
                <a:sym typeface="Arial"/>
              </a:rPr>
              <a:t>REFERÊNCIAS</a:t>
            </a:r>
            <a:endParaRPr/>
          </a:p>
        </p:txBody>
      </p:sp>
      <p:sp>
        <p:nvSpPr>
          <p:cNvPr id="99" name="Google Shape;99;p13"/>
          <p:cNvSpPr txBox="1"/>
          <p:nvPr/>
        </p:nvSpPr>
        <p:spPr>
          <a:xfrm>
            <a:off x="14894145" y="35218608"/>
            <a:ext cx="14597972" cy="230522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3595">
                <a:solidFill>
                  <a:schemeClr val="dk1"/>
                </a:solidFill>
                <a:latin typeface="Arial"/>
                <a:ea typeface="Arial"/>
                <a:cs typeface="Arial"/>
                <a:sym typeface="Arial"/>
              </a:rPr>
              <a:t>XXXXX, S. L. </a:t>
            </a:r>
            <a:r>
              <a:rPr lang="pt-BR" sz="3595" b="1">
                <a:solidFill>
                  <a:schemeClr val="dk1"/>
                </a:solidFill>
                <a:latin typeface="Arial"/>
                <a:ea typeface="Arial"/>
                <a:cs typeface="Arial"/>
                <a:sym typeface="Arial"/>
              </a:rPr>
              <a:t>N</a:t>
            </a:r>
            <a:endParaRPr/>
          </a:p>
          <a:p>
            <a:pPr marL="0" marR="0" lvl="0" indent="0" algn="just" rtl="0">
              <a:spcBef>
                <a:spcPts val="0"/>
              </a:spcBef>
              <a:spcAft>
                <a:spcPts val="0"/>
              </a:spcAft>
              <a:buNone/>
            </a:pPr>
            <a:r>
              <a:rPr lang="pt-BR" sz="3595">
                <a:solidFill>
                  <a:schemeClr val="dk1"/>
                </a:solidFill>
                <a:latin typeface="Arial"/>
                <a:ea typeface="Arial"/>
                <a:cs typeface="Arial"/>
                <a:sym typeface="Arial"/>
              </a:rPr>
              <a:t>XXXXX, S. L. </a:t>
            </a:r>
            <a:r>
              <a:rPr lang="pt-BR" sz="3595" b="1">
                <a:solidFill>
                  <a:schemeClr val="dk1"/>
                </a:solidFill>
                <a:latin typeface="Arial"/>
                <a:ea typeface="Arial"/>
                <a:cs typeface="Arial"/>
                <a:sym typeface="Arial"/>
              </a:rPr>
              <a:t>N</a:t>
            </a:r>
            <a:endParaRPr sz="3595">
              <a:solidFill>
                <a:schemeClr val="dk1"/>
              </a:solidFill>
              <a:latin typeface="Arial"/>
              <a:ea typeface="Arial"/>
              <a:cs typeface="Arial"/>
              <a:sym typeface="Arial"/>
            </a:endParaRPr>
          </a:p>
          <a:p>
            <a:pPr marL="0" marR="0" lvl="0" indent="0" algn="just" rtl="0">
              <a:spcBef>
                <a:spcPts val="0"/>
              </a:spcBef>
              <a:spcAft>
                <a:spcPts val="0"/>
              </a:spcAft>
              <a:buNone/>
            </a:pPr>
            <a:r>
              <a:rPr lang="pt-BR" sz="3595">
                <a:solidFill>
                  <a:schemeClr val="dk1"/>
                </a:solidFill>
                <a:latin typeface="Arial"/>
                <a:ea typeface="Arial"/>
                <a:cs typeface="Arial"/>
                <a:sym typeface="Arial"/>
              </a:rPr>
              <a:t>XXXXX, S. L. </a:t>
            </a:r>
            <a:r>
              <a:rPr lang="pt-BR" sz="3595" b="1">
                <a:solidFill>
                  <a:schemeClr val="dk1"/>
                </a:solidFill>
                <a:latin typeface="Arial"/>
                <a:ea typeface="Arial"/>
                <a:cs typeface="Arial"/>
                <a:sym typeface="Arial"/>
              </a:rPr>
              <a:t>N</a:t>
            </a:r>
            <a:endParaRPr sz="3595">
              <a:solidFill>
                <a:schemeClr val="dk1"/>
              </a:solidFill>
              <a:latin typeface="Arial"/>
              <a:ea typeface="Arial"/>
              <a:cs typeface="Arial"/>
              <a:sym typeface="Arial"/>
            </a:endParaRPr>
          </a:p>
          <a:p>
            <a:pPr marL="0" marR="0" lvl="0" indent="0" algn="just" rtl="0">
              <a:spcBef>
                <a:spcPts val="0"/>
              </a:spcBef>
              <a:spcAft>
                <a:spcPts val="0"/>
              </a:spcAft>
              <a:buNone/>
            </a:pPr>
            <a:endParaRPr sz="3595">
              <a:solidFill>
                <a:schemeClr val="dk1"/>
              </a:solidFill>
              <a:latin typeface="Arial"/>
              <a:ea typeface="Arial"/>
              <a:cs typeface="Arial"/>
              <a:sym typeface="Arial"/>
            </a:endParaRPr>
          </a:p>
        </p:txBody>
      </p:sp>
      <p:sp>
        <p:nvSpPr>
          <p:cNvPr id="100" name="Google Shape;100;p13"/>
          <p:cNvSpPr txBox="1"/>
          <p:nvPr/>
        </p:nvSpPr>
        <p:spPr>
          <a:xfrm>
            <a:off x="17436105" y="24210263"/>
            <a:ext cx="8158453" cy="8298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794" b="1">
                <a:solidFill>
                  <a:schemeClr val="dk1"/>
                </a:solidFill>
                <a:latin typeface="Arial"/>
                <a:ea typeface="Arial"/>
                <a:cs typeface="Arial"/>
                <a:sym typeface="Arial"/>
              </a:rPr>
              <a:t>CONCLUSÃO</a:t>
            </a:r>
            <a:endParaRPr/>
          </a:p>
        </p:txBody>
      </p:sp>
      <p:sp>
        <p:nvSpPr>
          <p:cNvPr id="101" name="Google Shape;101;p13"/>
          <p:cNvSpPr txBox="1"/>
          <p:nvPr/>
        </p:nvSpPr>
        <p:spPr>
          <a:xfrm>
            <a:off x="313401" y="25787700"/>
            <a:ext cx="14012882" cy="6854191"/>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394"/>
              <a:buFont typeface="Arial"/>
              <a:buNone/>
            </a:pPr>
            <a:r>
              <a:rPr lang="pt-BR" sz="4394" b="0" u="none" dirty="0">
                <a:solidFill>
                  <a:schemeClr val="dk1"/>
                </a:solidFill>
                <a:latin typeface="Arial"/>
                <a:ea typeface="Arial"/>
                <a:cs typeface="Arial"/>
                <a:sym typeface="Arial"/>
              </a:rPr>
              <a:t>X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xxxxxxxxxxx</a:t>
            </a:r>
            <a:r>
              <a:rPr lang="pt-BR" sz="4394" b="0" u="none" dirty="0">
                <a:solidFill>
                  <a:schemeClr val="dk1"/>
                </a:solidFill>
                <a:latin typeface="Arial"/>
                <a:ea typeface="Arial"/>
                <a:cs typeface="Arial"/>
                <a:sym typeface="Arial"/>
              </a:rPr>
              <a:t> </a:t>
            </a:r>
            <a:r>
              <a:rPr lang="pt-BR" sz="4394" b="0" u="none" dirty="0" err="1">
                <a:solidFill>
                  <a:schemeClr val="dk1"/>
                </a:solidFill>
                <a:latin typeface="Arial"/>
                <a:ea typeface="Arial"/>
                <a:cs typeface="Arial"/>
                <a:sym typeface="Arial"/>
              </a:rPr>
              <a:t>xxxxxxxxx</a:t>
            </a:r>
            <a:r>
              <a:rPr lang="pt-BR" sz="4394" b="0" u="none" dirty="0">
                <a:solidFill>
                  <a:schemeClr val="dk1"/>
                </a:solidFill>
                <a:latin typeface="Arial"/>
                <a:ea typeface="Arial"/>
                <a:cs typeface="Arial"/>
                <a:sym typeface="Arial"/>
              </a:rPr>
              <a:t>.</a:t>
            </a:r>
            <a:endParaRPr sz="3995" b="0" u="none" dirty="0">
              <a:solidFill>
                <a:schemeClr val="dk1"/>
              </a:solidFill>
              <a:latin typeface="Arial"/>
              <a:ea typeface="Arial"/>
              <a:cs typeface="Arial"/>
              <a:sym typeface="Arial"/>
            </a:endParaRPr>
          </a:p>
        </p:txBody>
      </p:sp>
      <p:sp>
        <p:nvSpPr>
          <p:cNvPr id="102" name="Google Shape;102;p13"/>
          <p:cNvSpPr txBox="1"/>
          <p:nvPr/>
        </p:nvSpPr>
        <p:spPr>
          <a:xfrm>
            <a:off x="14894150" y="25499915"/>
            <a:ext cx="14554237" cy="617799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4394">
                <a:solidFill>
                  <a:schemeClr val="dk1"/>
                </a:solidFill>
                <a:latin typeface="Arial"/>
                <a:ea typeface="Arial"/>
                <a:cs typeface="Arial"/>
                <a:sym typeface="Arial"/>
              </a:rPr>
              <a:t> 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  xxxxxxxxxxx xxxxxxxxx xxxxx xxx xxxxxx  xxxxxxxxxxx xxxxxxxxx xxxxx xxx xxxxxx  xxxxxxxxxxx xxxxxxxxx xxxxx xxx xxxxxx  xxxxxxxxxxx xxxxxxxxx xxxxx xxx .</a:t>
            </a:r>
            <a:endParaRPr sz="3995">
              <a:solidFill>
                <a:schemeClr val="dk1"/>
              </a:solidFill>
              <a:latin typeface="Arial"/>
              <a:ea typeface="Arial"/>
              <a:cs typeface="Arial"/>
              <a:sym typeface="Arial"/>
            </a:endParaRPr>
          </a:p>
        </p:txBody>
      </p:sp>
      <p:sp>
        <p:nvSpPr>
          <p:cNvPr id="103" name="Google Shape;103;p13"/>
          <p:cNvSpPr txBox="1"/>
          <p:nvPr/>
        </p:nvSpPr>
        <p:spPr>
          <a:xfrm>
            <a:off x="23279044" y="9903909"/>
            <a:ext cx="5789632" cy="132166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7990" b="1" dirty="0">
                <a:solidFill>
                  <a:srgbClr val="400068"/>
                </a:solidFill>
                <a:latin typeface="Arial"/>
                <a:ea typeface="Arial"/>
                <a:cs typeface="Arial"/>
                <a:sym typeface="Arial"/>
              </a:rPr>
              <a:t>PE - </a:t>
            </a:r>
            <a:endParaRPr sz="7990" dirty="0">
              <a:solidFill>
                <a:srgbClr val="400068"/>
              </a:solidFill>
              <a:latin typeface="Arial"/>
              <a:ea typeface="Arial"/>
              <a:cs typeface="Arial"/>
              <a:sym typeface="Arial"/>
            </a:endParaRPr>
          </a:p>
        </p:txBody>
      </p:sp>
      <p:sp>
        <p:nvSpPr>
          <p:cNvPr id="104" name="Google Shape;104;p13"/>
          <p:cNvSpPr/>
          <p:nvPr/>
        </p:nvSpPr>
        <p:spPr>
          <a:xfrm>
            <a:off x="8" y="49837284"/>
            <a:ext cx="29484642" cy="934851"/>
          </a:xfrm>
          <a:prstGeom prst="rect">
            <a:avLst/>
          </a:prstGeom>
          <a:gradFill>
            <a:gsLst>
              <a:gs pos="0">
                <a:srgbClr val="000000"/>
              </a:gs>
              <a:gs pos="27000">
                <a:srgbClr val="000040"/>
              </a:gs>
              <a:gs pos="50000">
                <a:srgbClr val="400040"/>
              </a:gs>
              <a:gs pos="75000">
                <a:srgbClr val="8F0040"/>
              </a:gs>
              <a:gs pos="100000">
                <a:srgbClr val="F27300"/>
              </a:gs>
            </a:gsLst>
            <a:lin ang="81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3625">
              <a:solidFill>
                <a:schemeClr val="lt1"/>
              </a:solidFill>
              <a:latin typeface="Arial"/>
              <a:ea typeface="Arial"/>
              <a:cs typeface="Arial"/>
              <a:sym typeface="Arial"/>
            </a:endParaRPr>
          </a:p>
        </p:txBody>
      </p:sp>
      <p:sp>
        <p:nvSpPr>
          <p:cNvPr id="105" name="Google Shape;105;p13"/>
          <p:cNvSpPr txBox="1"/>
          <p:nvPr/>
        </p:nvSpPr>
        <p:spPr>
          <a:xfrm>
            <a:off x="7669513" y="50018212"/>
            <a:ext cx="15416681" cy="70693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3995" b="1" dirty="0">
                <a:solidFill>
                  <a:schemeClr val="lt1"/>
                </a:solidFill>
                <a:latin typeface="Arial"/>
                <a:ea typeface="Arial"/>
                <a:cs typeface="Arial"/>
                <a:sym typeface="Arial"/>
              </a:rPr>
              <a:t>E-mail: </a:t>
            </a:r>
            <a:endParaRPr sz="6591" dirty="0">
              <a:solidFill>
                <a:schemeClr val="lt1"/>
              </a:solidFill>
              <a:latin typeface="Arial"/>
              <a:ea typeface="Arial"/>
              <a:cs typeface="Arial"/>
              <a:sym typeface="Arial"/>
            </a:endParaRPr>
          </a:p>
        </p:txBody>
      </p:sp>
      <p:sp>
        <p:nvSpPr>
          <p:cNvPr id="106" name="Google Shape;106;p13"/>
          <p:cNvSpPr/>
          <p:nvPr/>
        </p:nvSpPr>
        <p:spPr>
          <a:xfrm>
            <a:off x="14814226" y="13368433"/>
            <a:ext cx="14454156" cy="3473200"/>
          </a:xfrm>
          <a:prstGeom prst="rect">
            <a:avLst/>
          </a:prstGeom>
          <a:noFill/>
          <a:ln>
            <a:noFill/>
          </a:ln>
        </p:spPr>
        <p:txBody>
          <a:bodyPr spcFirstLastPara="1" wrap="square" lIns="91425" tIns="45700" rIns="91425" bIns="45700" anchor="t" anchorCtr="0">
            <a:noAutofit/>
          </a:bodyPr>
          <a:lstStyle/>
          <a:p>
            <a:pPr marL="0" marR="0" lvl="0" indent="0" algn="just" rtl="0">
              <a:spcBef>
                <a:spcPts val="0"/>
              </a:spcBef>
              <a:spcAft>
                <a:spcPts val="0"/>
              </a:spcAft>
              <a:buClr>
                <a:schemeClr val="dk1"/>
              </a:buClr>
              <a:buSzPts val="4394"/>
              <a:buFont typeface="Arial"/>
              <a:buNone/>
            </a:pPr>
            <a:r>
              <a:rPr lang="pt-BR" sz="4394">
                <a:solidFill>
                  <a:schemeClr val="dk1"/>
                </a:solidFill>
                <a:latin typeface="Arial"/>
                <a:ea typeface="Arial"/>
                <a:cs typeface="Arial"/>
                <a:sym typeface="Arial"/>
              </a:rPr>
              <a:t>X  xxxxx xxx xxxxxx  xxxxxxxxxxx xxxxxxxxx xxxxx xxx xxxxxx  xxxxxxxxxxx xxxxxxxxx xxxxx xxx xxxxxx  xxxxxxxxxxx xxxxxxxxx xxxxx xxx xxxxxx  xxxxxxxxxxx xxxxxxxxx xxxxx xxx xxxxxx  xxxxxxxxxxx xxxxxxxxx xxxxx xxx xxxxxx  xxxxxxxxx.</a:t>
            </a:r>
            <a:endParaRPr sz="3995">
              <a:solidFill>
                <a:schemeClr val="dk1"/>
              </a:solidFill>
              <a:latin typeface="Arial"/>
              <a:ea typeface="Arial"/>
              <a:cs typeface="Arial"/>
              <a:sym typeface="Arial"/>
            </a:endParaRPr>
          </a:p>
        </p:txBody>
      </p:sp>
      <p:sp>
        <p:nvSpPr>
          <p:cNvPr id="107" name="Google Shape;107;p13"/>
          <p:cNvSpPr txBox="1"/>
          <p:nvPr/>
        </p:nvSpPr>
        <p:spPr>
          <a:xfrm>
            <a:off x="757971" y="48223550"/>
            <a:ext cx="13217103" cy="1182264"/>
          </a:xfrm>
          <a:prstGeom prst="rect">
            <a:avLst/>
          </a:prstGeom>
          <a:noFill/>
          <a:ln>
            <a:noFill/>
          </a:ln>
        </p:spPr>
        <p:txBody>
          <a:bodyPr spcFirstLastPara="1" wrap="square" lIns="91300" tIns="45650" rIns="91300" bIns="45650" anchor="b" anchorCtr="0">
            <a:noAutofit/>
          </a:bodyPr>
          <a:lstStyle/>
          <a:p>
            <a:pPr marL="0" marR="0" lvl="0" indent="0" algn="just" rtl="0">
              <a:lnSpc>
                <a:spcPct val="85000"/>
              </a:lnSpc>
              <a:spcBef>
                <a:spcPts val="0"/>
              </a:spcBef>
              <a:spcAft>
                <a:spcPts val="0"/>
              </a:spcAft>
              <a:buClr>
                <a:schemeClr val="dk1"/>
              </a:buClr>
              <a:buSzPts val="3595"/>
              <a:buFont typeface="Arial"/>
              <a:buNone/>
            </a:pPr>
            <a:r>
              <a:rPr lang="pt-BR" sz="3595" b="0" u="none" dirty="0">
                <a:solidFill>
                  <a:schemeClr val="dk1"/>
                </a:solidFill>
                <a:latin typeface="Arial"/>
                <a:ea typeface="Arial"/>
                <a:cs typeface="Arial"/>
                <a:sym typeface="Arial"/>
              </a:rPr>
              <a:t>Gráfico 1:</a:t>
            </a:r>
            <a:endParaRPr dirty="0"/>
          </a:p>
        </p:txBody>
      </p:sp>
      <p:sp>
        <p:nvSpPr>
          <p:cNvPr id="108" name="Google Shape;108;p13"/>
          <p:cNvSpPr txBox="1"/>
          <p:nvPr/>
        </p:nvSpPr>
        <p:spPr>
          <a:xfrm>
            <a:off x="15726483" y="47956228"/>
            <a:ext cx="12822799" cy="1449590"/>
          </a:xfrm>
          <a:prstGeom prst="rect">
            <a:avLst/>
          </a:prstGeom>
          <a:noFill/>
          <a:ln>
            <a:noFill/>
          </a:ln>
        </p:spPr>
        <p:txBody>
          <a:bodyPr spcFirstLastPara="1" wrap="square" lIns="91300" tIns="45650" rIns="91300" bIns="45650" anchor="b" anchorCtr="0">
            <a:noAutofit/>
          </a:bodyPr>
          <a:lstStyle/>
          <a:p>
            <a:pPr marL="0" marR="0" lvl="0" indent="0" algn="just" rtl="0">
              <a:lnSpc>
                <a:spcPct val="85000"/>
              </a:lnSpc>
              <a:spcBef>
                <a:spcPts val="0"/>
              </a:spcBef>
              <a:spcAft>
                <a:spcPts val="0"/>
              </a:spcAft>
              <a:buClr>
                <a:schemeClr val="dk1"/>
              </a:buClr>
              <a:buSzPts val="3595"/>
              <a:buFont typeface="Arial"/>
              <a:buNone/>
            </a:pPr>
            <a:r>
              <a:rPr lang="pt-BR" sz="3595" b="0" u="none">
                <a:solidFill>
                  <a:schemeClr val="dk1"/>
                </a:solidFill>
                <a:latin typeface="Arial"/>
                <a:ea typeface="Arial"/>
                <a:cs typeface="Arial"/>
                <a:sym typeface="Arial"/>
              </a:rPr>
              <a:t>Gráfico 2</a:t>
            </a:r>
            <a:endParaRPr/>
          </a:p>
        </p:txBody>
      </p:sp>
      <p:sp>
        <p:nvSpPr>
          <p:cNvPr id="109" name="Google Shape;109;p13"/>
          <p:cNvSpPr txBox="1"/>
          <p:nvPr/>
        </p:nvSpPr>
        <p:spPr>
          <a:xfrm>
            <a:off x="19890551" y="16959986"/>
            <a:ext cx="3837553" cy="8298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4794" b="1">
                <a:solidFill>
                  <a:schemeClr val="dk1"/>
                </a:solidFill>
                <a:latin typeface="Arial"/>
                <a:ea typeface="Arial"/>
                <a:cs typeface="Arial"/>
                <a:sym typeface="Arial"/>
              </a:rPr>
              <a:t>DISCUSSÃO</a:t>
            </a:r>
            <a:endParaRPr/>
          </a:p>
        </p:txBody>
      </p:sp>
      <p:sp>
        <p:nvSpPr>
          <p:cNvPr id="110" name="Google Shape;110;p13"/>
          <p:cNvSpPr txBox="1"/>
          <p:nvPr/>
        </p:nvSpPr>
        <p:spPr>
          <a:xfrm>
            <a:off x="14814226" y="17870952"/>
            <a:ext cx="14454156" cy="617799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394"/>
              <a:buFont typeface="Arial"/>
              <a:buNone/>
            </a:pPr>
            <a:r>
              <a:rPr lang="pt-BR" sz="4394">
                <a:solidFill>
                  <a:schemeClr val="dk1"/>
                </a:solidFill>
                <a:latin typeface="Arial"/>
                <a:ea typeface="Arial"/>
                <a:cs typeface="Arial"/>
                <a:sym typeface="Arial"/>
              </a:rPr>
              <a:t>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a:t>
            </a:r>
            <a:endParaRPr sz="3995">
              <a:solidFill>
                <a:schemeClr val="dk1"/>
              </a:solidFill>
              <a:latin typeface="Arial"/>
              <a:ea typeface="Arial"/>
              <a:cs typeface="Arial"/>
              <a:sym typeface="Arial"/>
            </a:endParaRPr>
          </a:p>
        </p:txBody>
      </p:sp>
      <p:sp>
        <p:nvSpPr>
          <p:cNvPr id="113" name="Google Shape;113;p13"/>
          <p:cNvSpPr txBox="1"/>
          <p:nvPr/>
        </p:nvSpPr>
        <p:spPr>
          <a:xfrm>
            <a:off x="19215826" y="977426"/>
            <a:ext cx="9779923" cy="65007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3625">
                <a:solidFill>
                  <a:schemeClr val="dk1"/>
                </a:solidFill>
                <a:latin typeface="Arial"/>
                <a:ea typeface="Arial"/>
                <a:cs typeface="Arial"/>
                <a:sym typeface="Arial"/>
              </a:rPr>
              <a:t>Inserir a logomarca da instituição do trabalho</a:t>
            </a:r>
            <a:endParaRPr/>
          </a:p>
        </p:txBody>
      </p:sp>
      <p:sp>
        <p:nvSpPr>
          <p:cNvPr id="114" name="Google Shape;114;p13"/>
          <p:cNvSpPr txBox="1"/>
          <p:nvPr/>
        </p:nvSpPr>
        <p:spPr>
          <a:xfrm>
            <a:off x="313401" y="33986190"/>
            <a:ext cx="14012882" cy="482559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4394"/>
              <a:buFont typeface="Arial"/>
              <a:buNone/>
            </a:pPr>
            <a:r>
              <a:rPr lang="pt-BR" sz="4394" b="0" u="none">
                <a:solidFill>
                  <a:schemeClr val="dk1"/>
                </a:solidFill>
                <a:latin typeface="Arial"/>
                <a:ea typeface="Arial"/>
                <a:cs typeface="Arial"/>
                <a:sym typeface="Arial"/>
              </a:rPr>
              <a:t>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 xxxxxxxxx xxxxx xxx xxxxxx  xxxxxxxxxxx.</a:t>
            </a:r>
            <a:endParaRPr sz="3995" b="0" u="none">
              <a:solidFill>
                <a:schemeClr val="dk1"/>
              </a:solidFill>
              <a:latin typeface="Arial"/>
              <a:ea typeface="Arial"/>
              <a:cs typeface="Arial"/>
              <a:sym typeface="Arial"/>
            </a:endParaRPr>
          </a:p>
        </p:txBody>
      </p:sp>
      <p:sp>
        <p:nvSpPr>
          <p:cNvPr id="115" name="Google Shape;115;p13"/>
          <p:cNvSpPr txBox="1"/>
          <p:nvPr/>
        </p:nvSpPr>
        <p:spPr>
          <a:xfrm>
            <a:off x="3236527" y="33005884"/>
            <a:ext cx="6258361" cy="8298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794" b="1">
                <a:solidFill>
                  <a:schemeClr val="dk1"/>
                </a:solidFill>
                <a:latin typeface="Arial"/>
                <a:ea typeface="Arial"/>
                <a:cs typeface="Arial"/>
                <a:sym typeface="Arial"/>
              </a:rPr>
              <a:t>RESULTADOS</a:t>
            </a:r>
            <a:endParaRPr/>
          </a:p>
        </p:txBody>
      </p:sp>
      <p:sp>
        <p:nvSpPr>
          <p:cNvPr id="2" name="Rectangle 2">
            <a:extLst>
              <a:ext uri="{FF2B5EF4-FFF2-40B4-BE49-F238E27FC236}">
                <a16:creationId xmlns:a16="http://schemas.microsoft.com/office/drawing/2014/main" id="{0EBF125B-CDBA-427A-1705-A64C84A0DF28}"/>
              </a:ext>
            </a:extLst>
          </p:cNvPr>
          <p:cNvSpPr>
            <a:spLocks noChangeArrowheads="1"/>
          </p:cNvSpPr>
          <p:nvPr/>
        </p:nvSpPr>
        <p:spPr bwMode="auto">
          <a:xfrm>
            <a:off x="-19027511" y="41450579"/>
            <a:ext cx="88854776" cy="1608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graphicFrame>
        <p:nvGraphicFramePr>
          <p:cNvPr id="4" name="Objeto 3">
            <a:extLst>
              <a:ext uri="{FF2B5EF4-FFF2-40B4-BE49-F238E27FC236}">
                <a16:creationId xmlns:a16="http://schemas.microsoft.com/office/drawing/2014/main" id="{BE183885-0995-7EB5-4FF4-B17BBE8AFC2C}"/>
              </a:ext>
            </a:extLst>
          </p:cNvPr>
          <p:cNvGraphicFramePr>
            <a:graphicFrameLocks noChangeAspect="1"/>
          </p:cNvGraphicFramePr>
          <p:nvPr>
            <p:extLst>
              <p:ext uri="{D42A27DB-BD31-4B8C-83A1-F6EECF244321}">
                <p14:modId xmlns:p14="http://schemas.microsoft.com/office/powerpoint/2010/main" val="2715947790"/>
              </p:ext>
            </p:extLst>
          </p:nvPr>
        </p:nvGraphicFramePr>
        <p:xfrm>
          <a:off x="1333015" y="39741599"/>
          <a:ext cx="12672995" cy="6955581"/>
        </p:xfrm>
        <a:graphic>
          <a:graphicData uri="http://schemas.openxmlformats.org/presentationml/2006/ole">
            <mc:AlternateContent xmlns:mc="http://schemas.openxmlformats.org/markup-compatibility/2006">
              <mc:Choice xmlns:v="urn:schemas-microsoft-com:vml" Requires="v">
                <p:oleObj name="Chart" r:id="rId3" imgW="3314817" imgH="1819373" progId="Excel.Chart.8">
                  <p:embed/>
                </p:oleObj>
              </mc:Choice>
              <mc:Fallback>
                <p:oleObj name="Chart" r:id="rId3" imgW="3314817" imgH="1819373" progId="Excel.Chart.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3015" y="39741599"/>
                        <a:ext cx="12672995" cy="6955581"/>
                      </a:xfrm>
                      <a:prstGeom prst="rect">
                        <a:avLst/>
                      </a:prstGeom>
                      <a:noFill/>
                    </p:spPr>
                  </p:pic>
                </p:oleObj>
              </mc:Fallback>
            </mc:AlternateContent>
          </a:graphicData>
        </a:graphic>
      </p:graphicFrame>
      <p:sp>
        <p:nvSpPr>
          <p:cNvPr id="5" name="Rectangle 4">
            <a:extLst>
              <a:ext uri="{FF2B5EF4-FFF2-40B4-BE49-F238E27FC236}">
                <a16:creationId xmlns:a16="http://schemas.microsoft.com/office/drawing/2014/main" id="{76B345B4-8794-2F68-9F99-E0D26CBE8091}"/>
              </a:ext>
            </a:extLst>
          </p:cNvPr>
          <p:cNvSpPr>
            <a:spLocks noChangeArrowheads="1"/>
          </p:cNvSpPr>
          <p:nvPr/>
        </p:nvSpPr>
        <p:spPr bwMode="auto">
          <a:xfrm>
            <a:off x="-11092516" y="41397768"/>
            <a:ext cx="90752376" cy="1414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graphicFrame>
        <p:nvGraphicFramePr>
          <p:cNvPr id="6" name="Objeto 5">
            <a:extLst>
              <a:ext uri="{FF2B5EF4-FFF2-40B4-BE49-F238E27FC236}">
                <a16:creationId xmlns:a16="http://schemas.microsoft.com/office/drawing/2014/main" id="{B3DBAA4C-17A1-4F87-2ABC-59A626CDFFF9}"/>
              </a:ext>
            </a:extLst>
          </p:cNvPr>
          <p:cNvGraphicFramePr>
            <a:graphicFrameLocks noChangeAspect="1"/>
          </p:cNvGraphicFramePr>
          <p:nvPr>
            <p:extLst>
              <p:ext uri="{D42A27DB-BD31-4B8C-83A1-F6EECF244321}">
                <p14:modId xmlns:p14="http://schemas.microsoft.com/office/powerpoint/2010/main" val="2737215391"/>
              </p:ext>
            </p:extLst>
          </p:nvPr>
        </p:nvGraphicFramePr>
        <p:xfrm>
          <a:off x="16676499" y="39741599"/>
          <a:ext cx="10529011" cy="7052767"/>
        </p:xfrm>
        <a:graphic>
          <a:graphicData uri="http://schemas.openxmlformats.org/presentationml/2006/ole">
            <mc:AlternateContent xmlns:mc="http://schemas.openxmlformats.org/markup-compatibility/2006">
              <mc:Choice xmlns:v="urn:schemas-microsoft-com:vml" Requires="v">
                <p:oleObj name="Chart" r:id="rId5" imgW="3000507" imgH="2009795" progId="Excel.Chart.8">
                  <p:embed/>
                </p:oleObj>
              </mc:Choice>
              <mc:Fallback>
                <p:oleObj name="Chart" r:id="rId5" imgW="3000507" imgH="2009795" progId="Excel.Char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676499" y="39741599"/>
                        <a:ext cx="10529011" cy="7052767"/>
                      </a:xfrm>
                      <a:prstGeom prst="rect">
                        <a:avLst/>
                      </a:prstGeom>
                      <a:noFill/>
                    </p:spPr>
                  </p:pic>
                </p:oleObj>
              </mc:Fallback>
            </mc:AlternateContent>
          </a:graphicData>
        </a:graphic>
      </p:graphicFrame>
      <p:pic>
        <p:nvPicPr>
          <p:cNvPr id="7" name="Imagem 6" descr="Uma imagem contendo Texto&#10;&#10;O conteúdo gerado por IA pode estar incorreto.">
            <a:extLst>
              <a:ext uri="{FF2B5EF4-FFF2-40B4-BE49-F238E27FC236}">
                <a16:creationId xmlns:a16="http://schemas.microsoft.com/office/drawing/2014/main" id="{CC03C0F3-933F-4E58-5D43-946F31593468}"/>
              </a:ext>
            </a:extLst>
          </p:cNvPr>
          <p:cNvPicPr>
            <a:picLocks noChangeAspect="1"/>
          </p:cNvPicPr>
          <p:nvPr/>
        </p:nvPicPr>
        <p:blipFill>
          <a:blip r:embed="rId7"/>
          <a:stretch>
            <a:fillRect/>
          </a:stretch>
        </p:blipFill>
        <p:spPr>
          <a:xfrm>
            <a:off x="488889" y="677557"/>
            <a:ext cx="9419538" cy="248407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anim calcmode="lin" valueType="num">
                                      <p:cBhvr additive="base">
                                        <p:cTn id="7" dur="500"/>
                                        <p:tgtEl>
                                          <p:spTgt spid="107"/>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8"/>
                                        </p:tgtEl>
                                        <p:attrNameLst>
                                          <p:attrName>style.visibility</p:attrName>
                                        </p:attrNameLst>
                                      </p:cBhvr>
                                      <p:to>
                                        <p:strVal val="visible"/>
                                      </p:to>
                                    </p:set>
                                    <p:anim calcmode="lin" valueType="num">
                                      <p:cBhvr additive="base">
                                        <p:cTn id="12" dur="500"/>
                                        <p:tgtEl>
                                          <p:spTgt spid="1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408</Words>
  <Application>Microsoft Office PowerPoint</Application>
  <PresentationFormat>Personalizar</PresentationFormat>
  <Paragraphs>27</Paragraphs>
  <Slides>1</Slides>
  <Notes>1</Notes>
  <HiddenSlides>0</HiddenSlides>
  <MMClips>0</MMClips>
  <ScaleCrop>false</ScaleCrop>
  <HeadingPairs>
    <vt:vector size="8" baseType="variant">
      <vt:variant>
        <vt:lpstr>Fontes usadas</vt:lpstr>
      </vt:variant>
      <vt:variant>
        <vt:i4>2</vt:i4>
      </vt:variant>
      <vt:variant>
        <vt:lpstr>Tema</vt:lpstr>
      </vt:variant>
      <vt:variant>
        <vt:i4>1</vt:i4>
      </vt:variant>
      <vt:variant>
        <vt:lpstr>Servidores OLE inseridos</vt:lpstr>
      </vt:variant>
      <vt:variant>
        <vt:i4>1</vt:i4>
      </vt:variant>
      <vt:variant>
        <vt:lpstr>Títulos de slides</vt:lpstr>
      </vt:variant>
      <vt:variant>
        <vt:i4>1</vt:i4>
      </vt:variant>
    </vt:vector>
  </HeadingPairs>
  <TitlesOfParts>
    <vt:vector size="5" baseType="lpstr">
      <vt:lpstr>Arial</vt:lpstr>
      <vt:lpstr>Calibri</vt:lpstr>
      <vt:lpstr>Tema do Office</vt:lpstr>
      <vt:lpstr>Chart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Eventus Operadora de Congressos</dc:creator>
  <cp:lastModifiedBy>Eliane  EventusSystem</cp:lastModifiedBy>
  <cp:revision>6</cp:revision>
  <dcterms:modified xsi:type="dcterms:W3CDTF">2025-08-12T14:03:58Z</dcterms:modified>
</cp:coreProperties>
</file>